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7" d="100"/>
          <a:sy n="77" d="100"/>
        </p:scale>
        <p:origin x="4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D9EC66-B0E8-40A9-A81B-F175620E9772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B5EBBE67-B474-4107-A8C8-B3B0D911A53B}">
      <dgm:prSet phldrT="[Texte]" custT="1"/>
      <dgm:spPr/>
      <dgm:t>
        <a:bodyPr/>
        <a:lstStyle/>
        <a:p>
          <a:r>
            <a:rPr lang="fr-FR" sz="1400" dirty="0" smtClean="0"/>
            <a:t>Mission courte durée (- 89 jours)</a:t>
          </a:r>
          <a:endParaRPr lang="fr-FR" sz="1400" dirty="0"/>
        </a:p>
      </dgm:t>
    </dgm:pt>
    <dgm:pt modelId="{142B0662-FC8D-48E4-8941-CE25995FE2CA}" type="parTrans" cxnId="{1245B968-64AB-4E11-9E6F-8A8750619E81}">
      <dgm:prSet/>
      <dgm:spPr/>
      <dgm:t>
        <a:bodyPr/>
        <a:lstStyle/>
        <a:p>
          <a:endParaRPr lang="fr-FR"/>
        </a:p>
      </dgm:t>
    </dgm:pt>
    <dgm:pt modelId="{52FE9B57-B7E8-4336-B7C5-53F8306EDE5B}" type="sibTrans" cxnId="{1245B968-64AB-4E11-9E6F-8A8750619E81}">
      <dgm:prSet/>
      <dgm:spPr/>
      <dgm:t>
        <a:bodyPr/>
        <a:lstStyle/>
        <a:p>
          <a:endParaRPr lang="fr-FR"/>
        </a:p>
      </dgm:t>
    </dgm:pt>
    <dgm:pt modelId="{1DEB3DF4-0EB7-48AD-824B-A3AD525282BB}">
      <dgm:prSet phldrT="[Texte]" custT="1"/>
      <dgm:spPr/>
      <dgm:t>
        <a:bodyPr/>
        <a:lstStyle/>
        <a:p>
          <a:r>
            <a:rPr lang="fr-FR" sz="1400" dirty="0" smtClean="0">
              <a:solidFill>
                <a:srgbClr val="FF0000"/>
              </a:solidFill>
            </a:rPr>
            <a:t>Pays à risque et/ ou situation sanitaire rouge</a:t>
          </a:r>
          <a:endParaRPr lang="fr-FR" sz="1400" dirty="0">
            <a:solidFill>
              <a:srgbClr val="FF0000"/>
            </a:solidFill>
          </a:endParaRPr>
        </a:p>
      </dgm:t>
    </dgm:pt>
    <dgm:pt modelId="{CC7B9D02-5FAF-40FB-B319-9B8CF01B5820}" type="parTrans" cxnId="{5D9E92FA-6E76-4CD3-9D5F-9D16D6043B80}">
      <dgm:prSet/>
      <dgm:spPr/>
      <dgm:t>
        <a:bodyPr/>
        <a:lstStyle/>
        <a:p>
          <a:endParaRPr lang="fr-FR"/>
        </a:p>
      </dgm:t>
    </dgm:pt>
    <dgm:pt modelId="{947CBCA3-CE01-47DF-A63A-62BFDE078730}" type="sibTrans" cxnId="{5D9E92FA-6E76-4CD3-9D5F-9D16D6043B80}">
      <dgm:prSet/>
      <dgm:spPr/>
      <dgm:t>
        <a:bodyPr/>
        <a:lstStyle/>
        <a:p>
          <a:endParaRPr lang="fr-FR"/>
        </a:p>
      </dgm:t>
    </dgm:pt>
    <dgm:pt modelId="{0941EB1A-C355-429E-A4C0-B02959BBD680}">
      <dgm:prSet phldrT="[Texte]" custT="1"/>
      <dgm:spPr/>
      <dgm:t>
        <a:bodyPr/>
        <a:lstStyle/>
        <a:p>
          <a:r>
            <a:rPr lang="fr-FR" sz="1400" dirty="0" smtClean="0">
              <a:solidFill>
                <a:srgbClr val="FF0000"/>
              </a:solidFill>
            </a:rPr>
            <a:t>Demande autorisation FSD</a:t>
          </a:r>
          <a:endParaRPr lang="fr-FR" sz="1400" dirty="0">
            <a:solidFill>
              <a:srgbClr val="FF0000"/>
            </a:solidFill>
          </a:endParaRPr>
        </a:p>
      </dgm:t>
    </dgm:pt>
    <dgm:pt modelId="{E95969D1-0700-4CEF-BCA4-EAFCC759A96A}" type="parTrans" cxnId="{34DFDD16-1BB2-4835-A710-CBE548A11016}">
      <dgm:prSet/>
      <dgm:spPr/>
      <dgm:t>
        <a:bodyPr/>
        <a:lstStyle/>
        <a:p>
          <a:endParaRPr lang="fr-FR"/>
        </a:p>
      </dgm:t>
    </dgm:pt>
    <dgm:pt modelId="{3A0D0069-E2A6-40E3-97E8-0CCF9E46C475}" type="sibTrans" cxnId="{34DFDD16-1BB2-4835-A710-CBE548A11016}">
      <dgm:prSet/>
      <dgm:spPr/>
      <dgm:t>
        <a:bodyPr/>
        <a:lstStyle/>
        <a:p>
          <a:endParaRPr lang="fr-FR"/>
        </a:p>
      </dgm:t>
    </dgm:pt>
    <dgm:pt modelId="{BBC781F7-2E5B-49A2-BC95-45968518EA87}">
      <dgm:prSet phldrT="[Texte]" custT="1"/>
      <dgm:spPr/>
      <dgm:t>
        <a:bodyPr/>
        <a:lstStyle/>
        <a:p>
          <a:r>
            <a:rPr lang="fr-FR" sz="1400" dirty="0" smtClean="0"/>
            <a:t>Ni à risque ni rouge sanitaire</a:t>
          </a:r>
          <a:endParaRPr lang="fr-FR" sz="1400" dirty="0"/>
        </a:p>
      </dgm:t>
    </dgm:pt>
    <dgm:pt modelId="{E06B588E-187B-4105-A82D-665F99AC0CD0}" type="parTrans" cxnId="{1E350704-6D9B-4F91-973D-2C51B0BF0750}">
      <dgm:prSet/>
      <dgm:spPr/>
      <dgm:t>
        <a:bodyPr/>
        <a:lstStyle/>
        <a:p>
          <a:endParaRPr lang="fr-FR"/>
        </a:p>
      </dgm:t>
    </dgm:pt>
    <dgm:pt modelId="{D96D30AA-4A87-4488-A689-FF09AB3BA4F9}" type="sibTrans" cxnId="{1E350704-6D9B-4F91-973D-2C51B0BF0750}">
      <dgm:prSet/>
      <dgm:spPr/>
      <dgm:t>
        <a:bodyPr/>
        <a:lstStyle/>
        <a:p>
          <a:endParaRPr lang="fr-FR"/>
        </a:p>
      </dgm:t>
    </dgm:pt>
    <dgm:pt modelId="{6F99C104-F9D1-4B39-8706-8784F081CC21}">
      <dgm:prSet phldrT="[Texte]" custT="1"/>
      <dgm:spPr/>
      <dgm:t>
        <a:bodyPr/>
        <a:lstStyle/>
        <a:p>
          <a:r>
            <a:rPr lang="fr-FR" sz="1400" dirty="0" smtClean="0"/>
            <a:t>Autorisation DU suffit</a:t>
          </a:r>
          <a:endParaRPr lang="fr-FR" sz="1400" dirty="0"/>
        </a:p>
      </dgm:t>
    </dgm:pt>
    <dgm:pt modelId="{0C2DB6DA-AABF-448D-BF73-37390C9DDF59}" type="parTrans" cxnId="{52EA3FA0-4A40-4688-B14D-F429A6E51474}">
      <dgm:prSet/>
      <dgm:spPr/>
      <dgm:t>
        <a:bodyPr/>
        <a:lstStyle/>
        <a:p>
          <a:endParaRPr lang="fr-FR"/>
        </a:p>
      </dgm:t>
    </dgm:pt>
    <dgm:pt modelId="{560D0111-28BC-4583-A9F6-A26D7AE55906}" type="sibTrans" cxnId="{52EA3FA0-4A40-4688-B14D-F429A6E51474}">
      <dgm:prSet/>
      <dgm:spPr/>
      <dgm:t>
        <a:bodyPr/>
        <a:lstStyle/>
        <a:p>
          <a:endParaRPr lang="fr-FR"/>
        </a:p>
      </dgm:t>
    </dgm:pt>
    <dgm:pt modelId="{658870A5-4F8B-488B-90A3-A2281679C3D8}" type="pres">
      <dgm:prSet presAssocID="{91D9EC66-B0E8-40A9-A81B-F175620E977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A69BF2-106F-4AA7-AC96-3EF3B707A345}" type="pres">
      <dgm:prSet presAssocID="{B5EBBE67-B474-4107-A8C8-B3B0D911A53B}" presName="hierRoot1" presStyleCnt="0"/>
      <dgm:spPr/>
    </dgm:pt>
    <dgm:pt modelId="{88CD6BC7-535E-4D61-8ADD-72B6C565BE90}" type="pres">
      <dgm:prSet presAssocID="{B5EBBE67-B474-4107-A8C8-B3B0D911A53B}" presName="composite" presStyleCnt="0"/>
      <dgm:spPr/>
    </dgm:pt>
    <dgm:pt modelId="{42838087-AC1E-4631-9340-C7C0A4A6DB7A}" type="pres">
      <dgm:prSet presAssocID="{B5EBBE67-B474-4107-A8C8-B3B0D911A53B}" presName="background" presStyleLbl="node0" presStyleIdx="0" presStyleCnt="1"/>
      <dgm:spPr/>
    </dgm:pt>
    <dgm:pt modelId="{B7C89989-2A60-4E53-81FE-E06EE2738CBD}" type="pres">
      <dgm:prSet presAssocID="{B5EBBE67-B474-4107-A8C8-B3B0D911A53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4AA819-67BF-4AD6-8504-8D7E4566DB34}" type="pres">
      <dgm:prSet presAssocID="{B5EBBE67-B474-4107-A8C8-B3B0D911A53B}" presName="hierChild2" presStyleCnt="0"/>
      <dgm:spPr/>
    </dgm:pt>
    <dgm:pt modelId="{3298713A-B03C-4331-8BEF-07EB3DC1D9F9}" type="pres">
      <dgm:prSet presAssocID="{CC7B9D02-5FAF-40FB-B319-9B8CF01B5820}" presName="Name10" presStyleLbl="parChTrans1D2" presStyleIdx="0" presStyleCnt="2"/>
      <dgm:spPr/>
      <dgm:t>
        <a:bodyPr/>
        <a:lstStyle/>
        <a:p>
          <a:endParaRPr lang="fr-FR"/>
        </a:p>
      </dgm:t>
    </dgm:pt>
    <dgm:pt modelId="{231CBD6F-6BC5-4E3D-A3D3-2957A7F9EA6C}" type="pres">
      <dgm:prSet presAssocID="{1DEB3DF4-0EB7-48AD-824B-A3AD525282BB}" presName="hierRoot2" presStyleCnt="0"/>
      <dgm:spPr/>
    </dgm:pt>
    <dgm:pt modelId="{B0DD114B-B050-4C97-BD87-BCA595C09849}" type="pres">
      <dgm:prSet presAssocID="{1DEB3DF4-0EB7-48AD-824B-A3AD525282BB}" presName="composite2" presStyleCnt="0"/>
      <dgm:spPr/>
    </dgm:pt>
    <dgm:pt modelId="{281C5E10-336C-4C89-B222-A55EFD84CD11}" type="pres">
      <dgm:prSet presAssocID="{1DEB3DF4-0EB7-48AD-824B-A3AD525282BB}" presName="background2" presStyleLbl="node2" presStyleIdx="0" presStyleCnt="2"/>
      <dgm:spPr/>
    </dgm:pt>
    <dgm:pt modelId="{0F2D2FB1-020B-44B1-9508-B3D4775B4221}" type="pres">
      <dgm:prSet presAssocID="{1DEB3DF4-0EB7-48AD-824B-A3AD525282B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F3A3D7F-E7F0-442A-9AB9-529561B86F47}" type="pres">
      <dgm:prSet presAssocID="{1DEB3DF4-0EB7-48AD-824B-A3AD525282BB}" presName="hierChild3" presStyleCnt="0"/>
      <dgm:spPr/>
    </dgm:pt>
    <dgm:pt modelId="{CE123C7F-7A0E-4CCA-BAD5-3257C543C7F7}" type="pres">
      <dgm:prSet presAssocID="{E95969D1-0700-4CEF-BCA4-EAFCC759A96A}" presName="Name17" presStyleLbl="parChTrans1D3" presStyleIdx="0" presStyleCnt="2"/>
      <dgm:spPr/>
      <dgm:t>
        <a:bodyPr/>
        <a:lstStyle/>
        <a:p>
          <a:endParaRPr lang="fr-FR"/>
        </a:p>
      </dgm:t>
    </dgm:pt>
    <dgm:pt modelId="{D63A2569-67A8-4CBC-9C92-ECC86949FD39}" type="pres">
      <dgm:prSet presAssocID="{0941EB1A-C355-429E-A4C0-B02959BBD680}" presName="hierRoot3" presStyleCnt="0"/>
      <dgm:spPr/>
    </dgm:pt>
    <dgm:pt modelId="{40B23EB8-90F2-4EAD-A4F1-9FC31C469CE6}" type="pres">
      <dgm:prSet presAssocID="{0941EB1A-C355-429E-A4C0-B02959BBD680}" presName="composite3" presStyleCnt="0"/>
      <dgm:spPr/>
    </dgm:pt>
    <dgm:pt modelId="{77E44FA1-D269-45F2-8260-61103510C8D0}" type="pres">
      <dgm:prSet presAssocID="{0941EB1A-C355-429E-A4C0-B02959BBD680}" presName="background3" presStyleLbl="node3" presStyleIdx="0" presStyleCnt="2"/>
      <dgm:spPr/>
    </dgm:pt>
    <dgm:pt modelId="{B43B0AF1-0D9A-459C-B3F6-62C6E54B0EA4}" type="pres">
      <dgm:prSet presAssocID="{0941EB1A-C355-429E-A4C0-B02959BBD680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07A41A6-6259-4A0E-8C43-9860036ACFA5}" type="pres">
      <dgm:prSet presAssocID="{0941EB1A-C355-429E-A4C0-B02959BBD680}" presName="hierChild4" presStyleCnt="0"/>
      <dgm:spPr/>
    </dgm:pt>
    <dgm:pt modelId="{7123CB9D-0AD6-4306-9E91-8BEB9704883F}" type="pres">
      <dgm:prSet presAssocID="{E06B588E-187B-4105-A82D-665F99AC0CD0}" presName="Name10" presStyleLbl="parChTrans1D2" presStyleIdx="1" presStyleCnt="2"/>
      <dgm:spPr/>
      <dgm:t>
        <a:bodyPr/>
        <a:lstStyle/>
        <a:p>
          <a:endParaRPr lang="fr-FR"/>
        </a:p>
      </dgm:t>
    </dgm:pt>
    <dgm:pt modelId="{2630739F-9FAD-4326-8BFB-FD6FBE95D152}" type="pres">
      <dgm:prSet presAssocID="{BBC781F7-2E5B-49A2-BC95-45968518EA87}" presName="hierRoot2" presStyleCnt="0"/>
      <dgm:spPr/>
    </dgm:pt>
    <dgm:pt modelId="{79E64526-B855-4730-B9EC-368338D42A37}" type="pres">
      <dgm:prSet presAssocID="{BBC781F7-2E5B-49A2-BC95-45968518EA87}" presName="composite2" presStyleCnt="0"/>
      <dgm:spPr/>
    </dgm:pt>
    <dgm:pt modelId="{CEBE5F61-A090-4A83-8F40-B545F8692DFF}" type="pres">
      <dgm:prSet presAssocID="{BBC781F7-2E5B-49A2-BC95-45968518EA87}" presName="background2" presStyleLbl="node2" presStyleIdx="1" presStyleCnt="2"/>
      <dgm:spPr/>
    </dgm:pt>
    <dgm:pt modelId="{66C4DBB3-9703-4335-BDAC-CA4AD930B809}" type="pres">
      <dgm:prSet presAssocID="{BBC781F7-2E5B-49A2-BC95-45968518EA8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29B4DF9-D009-4D93-B178-53FABE09143F}" type="pres">
      <dgm:prSet presAssocID="{BBC781F7-2E5B-49A2-BC95-45968518EA87}" presName="hierChild3" presStyleCnt="0"/>
      <dgm:spPr/>
    </dgm:pt>
    <dgm:pt modelId="{80FB9B61-F47C-47A1-8B7F-06064CA146FF}" type="pres">
      <dgm:prSet presAssocID="{0C2DB6DA-AABF-448D-BF73-37390C9DDF59}" presName="Name17" presStyleLbl="parChTrans1D3" presStyleIdx="1" presStyleCnt="2"/>
      <dgm:spPr/>
      <dgm:t>
        <a:bodyPr/>
        <a:lstStyle/>
        <a:p>
          <a:endParaRPr lang="fr-FR"/>
        </a:p>
      </dgm:t>
    </dgm:pt>
    <dgm:pt modelId="{2D26F9BB-CE1E-4E16-AAB8-7EDA6BC7FA04}" type="pres">
      <dgm:prSet presAssocID="{6F99C104-F9D1-4B39-8706-8784F081CC21}" presName="hierRoot3" presStyleCnt="0"/>
      <dgm:spPr/>
    </dgm:pt>
    <dgm:pt modelId="{A886953B-F20D-4412-909E-90659DFE85EB}" type="pres">
      <dgm:prSet presAssocID="{6F99C104-F9D1-4B39-8706-8784F081CC21}" presName="composite3" presStyleCnt="0"/>
      <dgm:spPr/>
    </dgm:pt>
    <dgm:pt modelId="{3C246FE1-C59B-4E2B-B5CA-E14C382C7931}" type="pres">
      <dgm:prSet presAssocID="{6F99C104-F9D1-4B39-8706-8784F081CC21}" presName="background3" presStyleLbl="node3" presStyleIdx="1" presStyleCnt="2"/>
      <dgm:spPr/>
    </dgm:pt>
    <dgm:pt modelId="{DCF0C8D4-2A98-4F57-B9E5-CBA179D7CD6A}" type="pres">
      <dgm:prSet presAssocID="{6F99C104-F9D1-4B39-8706-8784F081CC2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9B928D-56B8-4868-B00B-1F7879707484}" type="pres">
      <dgm:prSet presAssocID="{6F99C104-F9D1-4B39-8706-8784F081CC21}" presName="hierChild4" presStyleCnt="0"/>
      <dgm:spPr/>
    </dgm:pt>
  </dgm:ptLst>
  <dgm:cxnLst>
    <dgm:cxn modelId="{4F3AD738-64B2-4C8B-A73D-6C4675CB81C4}" type="presOf" srcId="{CC7B9D02-5FAF-40FB-B319-9B8CF01B5820}" destId="{3298713A-B03C-4331-8BEF-07EB3DC1D9F9}" srcOrd="0" destOrd="0" presId="urn:microsoft.com/office/officeart/2005/8/layout/hierarchy1"/>
    <dgm:cxn modelId="{588B6D6D-18DA-43BE-B602-126530E24170}" type="presOf" srcId="{1DEB3DF4-0EB7-48AD-824B-A3AD525282BB}" destId="{0F2D2FB1-020B-44B1-9508-B3D4775B4221}" srcOrd="0" destOrd="0" presId="urn:microsoft.com/office/officeart/2005/8/layout/hierarchy1"/>
    <dgm:cxn modelId="{259D5F4E-CD90-4D49-BC3C-3B8AB3D4DF3F}" type="presOf" srcId="{E06B588E-187B-4105-A82D-665F99AC0CD0}" destId="{7123CB9D-0AD6-4306-9E91-8BEB9704883F}" srcOrd="0" destOrd="0" presId="urn:microsoft.com/office/officeart/2005/8/layout/hierarchy1"/>
    <dgm:cxn modelId="{1E350704-6D9B-4F91-973D-2C51B0BF0750}" srcId="{B5EBBE67-B474-4107-A8C8-B3B0D911A53B}" destId="{BBC781F7-2E5B-49A2-BC95-45968518EA87}" srcOrd="1" destOrd="0" parTransId="{E06B588E-187B-4105-A82D-665F99AC0CD0}" sibTransId="{D96D30AA-4A87-4488-A689-FF09AB3BA4F9}"/>
    <dgm:cxn modelId="{34DFDD16-1BB2-4835-A710-CBE548A11016}" srcId="{1DEB3DF4-0EB7-48AD-824B-A3AD525282BB}" destId="{0941EB1A-C355-429E-A4C0-B02959BBD680}" srcOrd="0" destOrd="0" parTransId="{E95969D1-0700-4CEF-BCA4-EAFCC759A96A}" sibTransId="{3A0D0069-E2A6-40E3-97E8-0CCF9E46C475}"/>
    <dgm:cxn modelId="{52EA3FA0-4A40-4688-B14D-F429A6E51474}" srcId="{BBC781F7-2E5B-49A2-BC95-45968518EA87}" destId="{6F99C104-F9D1-4B39-8706-8784F081CC21}" srcOrd="0" destOrd="0" parTransId="{0C2DB6DA-AABF-448D-BF73-37390C9DDF59}" sibTransId="{560D0111-28BC-4583-A9F6-A26D7AE55906}"/>
    <dgm:cxn modelId="{F3E3785A-62A9-43E4-9C9D-F88605CF0BDC}" type="presOf" srcId="{BBC781F7-2E5B-49A2-BC95-45968518EA87}" destId="{66C4DBB3-9703-4335-BDAC-CA4AD930B809}" srcOrd="0" destOrd="0" presId="urn:microsoft.com/office/officeart/2005/8/layout/hierarchy1"/>
    <dgm:cxn modelId="{5D9E92FA-6E76-4CD3-9D5F-9D16D6043B80}" srcId="{B5EBBE67-B474-4107-A8C8-B3B0D911A53B}" destId="{1DEB3DF4-0EB7-48AD-824B-A3AD525282BB}" srcOrd="0" destOrd="0" parTransId="{CC7B9D02-5FAF-40FB-B319-9B8CF01B5820}" sibTransId="{947CBCA3-CE01-47DF-A63A-62BFDE078730}"/>
    <dgm:cxn modelId="{53206D2E-1B41-4651-A352-45F1E95E6415}" type="presOf" srcId="{91D9EC66-B0E8-40A9-A81B-F175620E9772}" destId="{658870A5-4F8B-488B-90A3-A2281679C3D8}" srcOrd="0" destOrd="0" presId="urn:microsoft.com/office/officeart/2005/8/layout/hierarchy1"/>
    <dgm:cxn modelId="{C655536A-BE09-4EB7-951E-49AF351B0C06}" type="presOf" srcId="{B5EBBE67-B474-4107-A8C8-B3B0D911A53B}" destId="{B7C89989-2A60-4E53-81FE-E06EE2738CBD}" srcOrd="0" destOrd="0" presId="urn:microsoft.com/office/officeart/2005/8/layout/hierarchy1"/>
    <dgm:cxn modelId="{1245B968-64AB-4E11-9E6F-8A8750619E81}" srcId="{91D9EC66-B0E8-40A9-A81B-F175620E9772}" destId="{B5EBBE67-B474-4107-A8C8-B3B0D911A53B}" srcOrd="0" destOrd="0" parTransId="{142B0662-FC8D-48E4-8941-CE25995FE2CA}" sibTransId="{52FE9B57-B7E8-4336-B7C5-53F8306EDE5B}"/>
    <dgm:cxn modelId="{6BB2AADE-9F59-4AAE-8497-0F6DBFF2F2A8}" type="presOf" srcId="{0C2DB6DA-AABF-448D-BF73-37390C9DDF59}" destId="{80FB9B61-F47C-47A1-8B7F-06064CA146FF}" srcOrd="0" destOrd="0" presId="urn:microsoft.com/office/officeart/2005/8/layout/hierarchy1"/>
    <dgm:cxn modelId="{4E3AB81A-DBD5-4A20-B334-CDC2CE7A89F9}" type="presOf" srcId="{E95969D1-0700-4CEF-BCA4-EAFCC759A96A}" destId="{CE123C7F-7A0E-4CCA-BAD5-3257C543C7F7}" srcOrd="0" destOrd="0" presId="urn:microsoft.com/office/officeart/2005/8/layout/hierarchy1"/>
    <dgm:cxn modelId="{BA1E549E-F88E-49E7-8317-5613F8E4325A}" type="presOf" srcId="{6F99C104-F9D1-4B39-8706-8784F081CC21}" destId="{DCF0C8D4-2A98-4F57-B9E5-CBA179D7CD6A}" srcOrd="0" destOrd="0" presId="urn:microsoft.com/office/officeart/2005/8/layout/hierarchy1"/>
    <dgm:cxn modelId="{A9432C34-A411-4E67-8EC2-D7014FBFC7DF}" type="presOf" srcId="{0941EB1A-C355-429E-A4C0-B02959BBD680}" destId="{B43B0AF1-0D9A-459C-B3F6-62C6E54B0EA4}" srcOrd="0" destOrd="0" presId="urn:microsoft.com/office/officeart/2005/8/layout/hierarchy1"/>
    <dgm:cxn modelId="{62C452FD-5880-4DD1-9BC7-C25882B47507}" type="presParOf" srcId="{658870A5-4F8B-488B-90A3-A2281679C3D8}" destId="{97A69BF2-106F-4AA7-AC96-3EF3B707A345}" srcOrd="0" destOrd="0" presId="urn:microsoft.com/office/officeart/2005/8/layout/hierarchy1"/>
    <dgm:cxn modelId="{A07D9677-FA49-4C8E-B8C9-71B94A220CEA}" type="presParOf" srcId="{97A69BF2-106F-4AA7-AC96-3EF3B707A345}" destId="{88CD6BC7-535E-4D61-8ADD-72B6C565BE90}" srcOrd="0" destOrd="0" presId="urn:microsoft.com/office/officeart/2005/8/layout/hierarchy1"/>
    <dgm:cxn modelId="{92E3C017-605A-42D6-A5C1-DFE01ABC4974}" type="presParOf" srcId="{88CD6BC7-535E-4D61-8ADD-72B6C565BE90}" destId="{42838087-AC1E-4631-9340-C7C0A4A6DB7A}" srcOrd="0" destOrd="0" presId="urn:microsoft.com/office/officeart/2005/8/layout/hierarchy1"/>
    <dgm:cxn modelId="{63F98901-877E-4D76-845D-93E7FB2F512A}" type="presParOf" srcId="{88CD6BC7-535E-4D61-8ADD-72B6C565BE90}" destId="{B7C89989-2A60-4E53-81FE-E06EE2738CBD}" srcOrd="1" destOrd="0" presId="urn:microsoft.com/office/officeart/2005/8/layout/hierarchy1"/>
    <dgm:cxn modelId="{01C91E46-7966-400A-81F3-EEEB627A730F}" type="presParOf" srcId="{97A69BF2-106F-4AA7-AC96-3EF3B707A345}" destId="{9D4AA819-67BF-4AD6-8504-8D7E4566DB34}" srcOrd="1" destOrd="0" presId="urn:microsoft.com/office/officeart/2005/8/layout/hierarchy1"/>
    <dgm:cxn modelId="{E2E8EFAD-735A-423E-A64F-0807A92C0F52}" type="presParOf" srcId="{9D4AA819-67BF-4AD6-8504-8D7E4566DB34}" destId="{3298713A-B03C-4331-8BEF-07EB3DC1D9F9}" srcOrd="0" destOrd="0" presId="urn:microsoft.com/office/officeart/2005/8/layout/hierarchy1"/>
    <dgm:cxn modelId="{78002668-676C-4D14-8F40-38254BCBCFCB}" type="presParOf" srcId="{9D4AA819-67BF-4AD6-8504-8D7E4566DB34}" destId="{231CBD6F-6BC5-4E3D-A3D3-2957A7F9EA6C}" srcOrd="1" destOrd="0" presId="urn:microsoft.com/office/officeart/2005/8/layout/hierarchy1"/>
    <dgm:cxn modelId="{6613F066-13F4-472D-8A14-E429BF7F4924}" type="presParOf" srcId="{231CBD6F-6BC5-4E3D-A3D3-2957A7F9EA6C}" destId="{B0DD114B-B050-4C97-BD87-BCA595C09849}" srcOrd="0" destOrd="0" presId="urn:microsoft.com/office/officeart/2005/8/layout/hierarchy1"/>
    <dgm:cxn modelId="{FA65EDC2-C5F4-471C-9406-32B1450F0699}" type="presParOf" srcId="{B0DD114B-B050-4C97-BD87-BCA595C09849}" destId="{281C5E10-336C-4C89-B222-A55EFD84CD11}" srcOrd="0" destOrd="0" presId="urn:microsoft.com/office/officeart/2005/8/layout/hierarchy1"/>
    <dgm:cxn modelId="{0D02868B-2B2F-422E-B724-80E74A7E7CED}" type="presParOf" srcId="{B0DD114B-B050-4C97-BD87-BCA595C09849}" destId="{0F2D2FB1-020B-44B1-9508-B3D4775B4221}" srcOrd="1" destOrd="0" presId="urn:microsoft.com/office/officeart/2005/8/layout/hierarchy1"/>
    <dgm:cxn modelId="{561B9923-7EB1-4DBC-9DCA-D2879EF06CB8}" type="presParOf" srcId="{231CBD6F-6BC5-4E3D-A3D3-2957A7F9EA6C}" destId="{2F3A3D7F-E7F0-442A-9AB9-529561B86F47}" srcOrd="1" destOrd="0" presId="urn:microsoft.com/office/officeart/2005/8/layout/hierarchy1"/>
    <dgm:cxn modelId="{322E12CB-C4C8-47FD-940B-48D033E45FA6}" type="presParOf" srcId="{2F3A3D7F-E7F0-442A-9AB9-529561B86F47}" destId="{CE123C7F-7A0E-4CCA-BAD5-3257C543C7F7}" srcOrd="0" destOrd="0" presId="urn:microsoft.com/office/officeart/2005/8/layout/hierarchy1"/>
    <dgm:cxn modelId="{8E31C525-7341-4E4F-BAAD-A9E523AEB089}" type="presParOf" srcId="{2F3A3D7F-E7F0-442A-9AB9-529561B86F47}" destId="{D63A2569-67A8-4CBC-9C92-ECC86949FD39}" srcOrd="1" destOrd="0" presId="urn:microsoft.com/office/officeart/2005/8/layout/hierarchy1"/>
    <dgm:cxn modelId="{317F942D-D120-4DB6-814F-179891227D5D}" type="presParOf" srcId="{D63A2569-67A8-4CBC-9C92-ECC86949FD39}" destId="{40B23EB8-90F2-4EAD-A4F1-9FC31C469CE6}" srcOrd="0" destOrd="0" presId="urn:microsoft.com/office/officeart/2005/8/layout/hierarchy1"/>
    <dgm:cxn modelId="{CD2299FD-1AF5-4E3B-A9E0-83F98FDCD611}" type="presParOf" srcId="{40B23EB8-90F2-4EAD-A4F1-9FC31C469CE6}" destId="{77E44FA1-D269-45F2-8260-61103510C8D0}" srcOrd="0" destOrd="0" presId="urn:microsoft.com/office/officeart/2005/8/layout/hierarchy1"/>
    <dgm:cxn modelId="{03A03DAE-B905-4B11-8466-5F1FE4B2F9A4}" type="presParOf" srcId="{40B23EB8-90F2-4EAD-A4F1-9FC31C469CE6}" destId="{B43B0AF1-0D9A-459C-B3F6-62C6E54B0EA4}" srcOrd="1" destOrd="0" presId="urn:microsoft.com/office/officeart/2005/8/layout/hierarchy1"/>
    <dgm:cxn modelId="{9156FFAE-1B15-4868-930E-1A23E1F7C76C}" type="presParOf" srcId="{D63A2569-67A8-4CBC-9C92-ECC86949FD39}" destId="{707A41A6-6259-4A0E-8C43-9860036ACFA5}" srcOrd="1" destOrd="0" presId="urn:microsoft.com/office/officeart/2005/8/layout/hierarchy1"/>
    <dgm:cxn modelId="{A3BA8F5E-ABBF-4280-9B71-2C4384483B04}" type="presParOf" srcId="{9D4AA819-67BF-4AD6-8504-8D7E4566DB34}" destId="{7123CB9D-0AD6-4306-9E91-8BEB9704883F}" srcOrd="2" destOrd="0" presId="urn:microsoft.com/office/officeart/2005/8/layout/hierarchy1"/>
    <dgm:cxn modelId="{CDD3B673-C24E-4346-8ACF-C5FEF2211155}" type="presParOf" srcId="{9D4AA819-67BF-4AD6-8504-8D7E4566DB34}" destId="{2630739F-9FAD-4326-8BFB-FD6FBE95D152}" srcOrd="3" destOrd="0" presId="urn:microsoft.com/office/officeart/2005/8/layout/hierarchy1"/>
    <dgm:cxn modelId="{76F3DE49-B220-4044-B638-2280BB5E813B}" type="presParOf" srcId="{2630739F-9FAD-4326-8BFB-FD6FBE95D152}" destId="{79E64526-B855-4730-B9EC-368338D42A37}" srcOrd="0" destOrd="0" presId="urn:microsoft.com/office/officeart/2005/8/layout/hierarchy1"/>
    <dgm:cxn modelId="{494637FC-D05D-4779-A87E-249E22E4DE54}" type="presParOf" srcId="{79E64526-B855-4730-B9EC-368338D42A37}" destId="{CEBE5F61-A090-4A83-8F40-B545F8692DFF}" srcOrd="0" destOrd="0" presId="urn:microsoft.com/office/officeart/2005/8/layout/hierarchy1"/>
    <dgm:cxn modelId="{FE9D2EB1-4736-44F5-9E7B-127DBDF105C2}" type="presParOf" srcId="{79E64526-B855-4730-B9EC-368338D42A37}" destId="{66C4DBB3-9703-4335-BDAC-CA4AD930B809}" srcOrd="1" destOrd="0" presId="urn:microsoft.com/office/officeart/2005/8/layout/hierarchy1"/>
    <dgm:cxn modelId="{AC39F869-F832-49D9-8427-600DA8A24A15}" type="presParOf" srcId="{2630739F-9FAD-4326-8BFB-FD6FBE95D152}" destId="{429B4DF9-D009-4D93-B178-53FABE09143F}" srcOrd="1" destOrd="0" presId="urn:microsoft.com/office/officeart/2005/8/layout/hierarchy1"/>
    <dgm:cxn modelId="{CED85CD3-5C05-408F-BB0C-E2D948035A86}" type="presParOf" srcId="{429B4DF9-D009-4D93-B178-53FABE09143F}" destId="{80FB9B61-F47C-47A1-8B7F-06064CA146FF}" srcOrd="0" destOrd="0" presId="urn:microsoft.com/office/officeart/2005/8/layout/hierarchy1"/>
    <dgm:cxn modelId="{8CB2F02E-2111-4A34-93F6-FD7ECE2498F4}" type="presParOf" srcId="{429B4DF9-D009-4D93-B178-53FABE09143F}" destId="{2D26F9BB-CE1E-4E16-AAB8-7EDA6BC7FA04}" srcOrd="1" destOrd="0" presId="urn:microsoft.com/office/officeart/2005/8/layout/hierarchy1"/>
    <dgm:cxn modelId="{42BE910B-7BC4-456E-95F8-CC6BD5B87BBA}" type="presParOf" srcId="{2D26F9BB-CE1E-4E16-AAB8-7EDA6BC7FA04}" destId="{A886953B-F20D-4412-909E-90659DFE85EB}" srcOrd="0" destOrd="0" presId="urn:microsoft.com/office/officeart/2005/8/layout/hierarchy1"/>
    <dgm:cxn modelId="{9C9AA36D-8043-4EB6-9577-80DCF7046685}" type="presParOf" srcId="{A886953B-F20D-4412-909E-90659DFE85EB}" destId="{3C246FE1-C59B-4E2B-B5CA-E14C382C7931}" srcOrd="0" destOrd="0" presId="urn:microsoft.com/office/officeart/2005/8/layout/hierarchy1"/>
    <dgm:cxn modelId="{47FD3A96-D560-49A1-89F7-4C60C2463365}" type="presParOf" srcId="{A886953B-F20D-4412-909E-90659DFE85EB}" destId="{DCF0C8D4-2A98-4F57-B9E5-CBA179D7CD6A}" srcOrd="1" destOrd="0" presId="urn:microsoft.com/office/officeart/2005/8/layout/hierarchy1"/>
    <dgm:cxn modelId="{8A7057D8-47A7-4348-B00C-3C86090EAB49}" type="presParOf" srcId="{2D26F9BB-CE1E-4E16-AAB8-7EDA6BC7FA04}" destId="{CC9B928D-56B8-4868-B00B-1F787970748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D9EC66-B0E8-40A9-A81B-F175620E9772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B5EBBE67-B474-4107-A8C8-B3B0D911A53B}">
      <dgm:prSet phldrT="[Texte]" custT="1"/>
      <dgm:spPr/>
      <dgm:t>
        <a:bodyPr/>
        <a:lstStyle/>
        <a:p>
          <a:r>
            <a:rPr lang="fr-FR" sz="1400" dirty="0" smtClean="0"/>
            <a:t>Mission longue durée (+ 89 jours)</a:t>
          </a:r>
          <a:endParaRPr lang="fr-FR" sz="1400" dirty="0"/>
        </a:p>
      </dgm:t>
    </dgm:pt>
    <dgm:pt modelId="{142B0662-FC8D-48E4-8941-CE25995FE2CA}" type="parTrans" cxnId="{1245B968-64AB-4E11-9E6F-8A8750619E81}">
      <dgm:prSet/>
      <dgm:spPr/>
      <dgm:t>
        <a:bodyPr/>
        <a:lstStyle/>
        <a:p>
          <a:endParaRPr lang="fr-FR"/>
        </a:p>
      </dgm:t>
    </dgm:pt>
    <dgm:pt modelId="{52FE9B57-B7E8-4336-B7C5-53F8306EDE5B}" type="sibTrans" cxnId="{1245B968-64AB-4E11-9E6F-8A8750619E81}">
      <dgm:prSet/>
      <dgm:spPr/>
      <dgm:t>
        <a:bodyPr/>
        <a:lstStyle/>
        <a:p>
          <a:endParaRPr lang="fr-FR"/>
        </a:p>
      </dgm:t>
    </dgm:pt>
    <dgm:pt modelId="{BBC781F7-2E5B-49A2-BC95-45968518EA87}">
      <dgm:prSet phldrT="[Texte]" custT="1"/>
      <dgm:spPr/>
      <dgm:t>
        <a:bodyPr/>
        <a:lstStyle/>
        <a:p>
          <a:r>
            <a:rPr lang="fr-FR" sz="1400" dirty="0" smtClean="0"/>
            <a:t>Dans tous les cas</a:t>
          </a:r>
          <a:endParaRPr lang="fr-FR" sz="1400" dirty="0"/>
        </a:p>
      </dgm:t>
    </dgm:pt>
    <dgm:pt modelId="{E06B588E-187B-4105-A82D-665F99AC0CD0}" type="parTrans" cxnId="{1E350704-6D9B-4F91-973D-2C51B0BF0750}">
      <dgm:prSet/>
      <dgm:spPr/>
      <dgm:t>
        <a:bodyPr/>
        <a:lstStyle/>
        <a:p>
          <a:endParaRPr lang="fr-FR"/>
        </a:p>
      </dgm:t>
    </dgm:pt>
    <dgm:pt modelId="{D96D30AA-4A87-4488-A689-FF09AB3BA4F9}" type="sibTrans" cxnId="{1E350704-6D9B-4F91-973D-2C51B0BF0750}">
      <dgm:prSet/>
      <dgm:spPr/>
      <dgm:t>
        <a:bodyPr/>
        <a:lstStyle/>
        <a:p>
          <a:endParaRPr lang="fr-FR"/>
        </a:p>
      </dgm:t>
    </dgm:pt>
    <dgm:pt modelId="{6F99C104-F9D1-4B39-8706-8784F081CC21}">
      <dgm:prSet phldrT="[Texte]" custT="1"/>
      <dgm:spPr/>
      <dgm:t>
        <a:bodyPr/>
        <a:lstStyle/>
        <a:p>
          <a:r>
            <a:rPr lang="fr-FR" sz="1400" dirty="0" smtClean="0"/>
            <a:t>Envoi à </a:t>
          </a:r>
        </a:p>
        <a:p>
          <a:r>
            <a:rPr lang="fr-FR" sz="1400" dirty="0" smtClean="0"/>
            <a:t>INEE RH et </a:t>
          </a:r>
          <a:r>
            <a:rPr lang="fr-FR" sz="1400" dirty="0" smtClean="0">
              <a:solidFill>
                <a:srgbClr val="FF0000"/>
              </a:solidFill>
            </a:rPr>
            <a:t>FSD</a:t>
          </a:r>
          <a:endParaRPr lang="fr-FR" sz="1400" dirty="0">
            <a:solidFill>
              <a:srgbClr val="FF0000"/>
            </a:solidFill>
          </a:endParaRPr>
        </a:p>
      </dgm:t>
    </dgm:pt>
    <dgm:pt modelId="{0C2DB6DA-AABF-448D-BF73-37390C9DDF59}" type="parTrans" cxnId="{52EA3FA0-4A40-4688-B14D-F429A6E51474}">
      <dgm:prSet/>
      <dgm:spPr/>
      <dgm:t>
        <a:bodyPr/>
        <a:lstStyle/>
        <a:p>
          <a:endParaRPr lang="fr-FR"/>
        </a:p>
      </dgm:t>
    </dgm:pt>
    <dgm:pt modelId="{560D0111-28BC-4583-A9F6-A26D7AE55906}" type="sibTrans" cxnId="{52EA3FA0-4A40-4688-B14D-F429A6E51474}">
      <dgm:prSet/>
      <dgm:spPr/>
      <dgm:t>
        <a:bodyPr/>
        <a:lstStyle/>
        <a:p>
          <a:endParaRPr lang="fr-FR"/>
        </a:p>
      </dgm:t>
    </dgm:pt>
    <dgm:pt modelId="{658870A5-4F8B-488B-90A3-A2281679C3D8}" type="pres">
      <dgm:prSet presAssocID="{91D9EC66-B0E8-40A9-A81B-F175620E977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97A69BF2-106F-4AA7-AC96-3EF3B707A345}" type="pres">
      <dgm:prSet presAssocID="{B5EBBE67-B474-4107-A8C8-B3B0D911A53B}" presName="hierRoot1" presStyleCnt="0"/>
      <dgm:spPr/>
    </dgm:pt>
    <dgm:pt modelId="{88CD6BC7-535E-4D61-8ADD-72B6C565BE90}" type="pres">
      <dgm:prSet presAssocID="{B5EBBE67-B474-4107-A8C8-B3B0D911A53B}" presName="composite" presStyleCnt="0"/>
      <dgm:spPr/>
    </dgm:pt>
    <dgm:pt modelId="{42838087-AC1E-4631-9340-C7C0A4A6DB7A}" type="pres">
      <dgm:prSet presAssocID="{B5EBBE67-B474-4107-A8C8-B3B0D911A53B}" presName="background" presStyleLbl="node0" presStyleIdx="0" presStyleCnt="1"/>
      <dgm:spPr/>
    </dgm:pt>
    <dgm:pt modelId="{B7C89989-2A60-4E53-81FE-E06EE2738CBD}" type="pres">
      <dgm:prSet presAssocID="{B5EBBE67-B474-4107-A8C8-B3B0D911A53B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D4AA819-67BF-4AD6-8504-8D7E4566DB34}" type="pres">
      <dgm:prSet presAssocID="{B5EBBE67-B474-4107-A8C8-B3B0D911A53B}" presName="hierChild2" presStyleCnt="0"/>
      <dgm:spPr/>
    </dgm:pt>
    <dgm:pt modelId="{7123CB9D-0AD6-4306-9E91-8BEB9704883F}" type="pres">
      <dgm:prSet presAssocID="{E06B588E-187B-4105-A82D-665F99AC0CD0}" presName="Name10" presStyleLbl="parChTrans1D2" presStyleIdx="0" presStyleCnt="1"/>
      <dgm:spPr/>
      <dgm:t>
        <a:bodyPr/>
        <a:lstStyle/>
        <a:p>
          <a:endParaRPr lang="fr-FR"/>
        </a:p>
      </dgm:t>
    </dgm:pt>
    <dgm:pt modelId="{2630739F-9FAD-4326-8BFB-FD6FBE95D152}" type="pres">
      <dgm:prSet presAssocID="{BBC781F7-2E5B-49A2-BC95-45968518EA87}" presName="hierRoot2" presStyleCnt="0"/>
      <dgm:spPr/>
    </dgm:pt>
    <dgm:pt modelId="{79E64526-B855-4730-B9EC-368338D42A37}" type="pres">
      <dgm:prSet presAssocID="{BBC781F7-2E5B-49A2-BC95-45968518EA87}" presName="composite2" presStyleCnt="0"/>
      <dgm:spPr/>
    </dgm:pt>
    <dgm:pt modelId="{CEBE5F61-A090-4A83-8F40-B545F8692DFF}" type="pres">
      <dgm:prSet presAssocID="{BBC781F7-2E5B-49A2-BC95-45968518EA87}" presName="background2" presStyleLbl="node2" presStyleIdx="0" presStyleCnt="1"/>
      <dgm:spPr/>
    </dgm:pt>
    <dgm:pt modelId="{66C4DBB3-9703-4335-BDAC-CA4AD930B809}" type="pres">
      <dgm:prSet presAssocID="{BBC781F7-2E5B-49A2-BC95-45968518EA87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29B4DF9-D009-4D93-B178-53FABE09143F}" type="pres">
      <dgm:prSet presAssocID="{BBC781F7-2E5B-49A2-BC95-45968518EA87}" presName="hierChild3" presStyleCnt="0"/>
      <dgm:spPr/>
    </dgm:pt>
    <dgm:pt modelId="{80FB9B61-F47C-47A1-8B7F-06064CA146FF}" type="pres">
      <dgm:prSet presAssocID="{0C2DB6DA-AABF-448D-BF73-37390C9DDF59}" presName="Name17" presStyleLbl="parChTrans1D3" presStyleIdx="0" presStyleCnt="1"/>
      <dgm:spPr/>
      <dgm:t>
        <a:bodyPr/>
        <a:lstStyle/>
        <a:p>
          <a:endParaRPr lang="fr-FR"/>
        </a:p>
      </dgm:t>
    </dgm:pt>
    <dgm:pt modelId="{2D26F9BB-CE1E-4E16-AAB8-7EDA6BC7FA04}" type="pres">
      <dgm:prSet presAssocID="{6F99C104-F9D1-4B39-8706-8784F081CC21}" presName="hierRoot3" presStyleCnt="0"/>
      <dgm:spPr/>
    </dgm:pt>
    <dgm:pt modelId="{A886953B-F20D-4412-909E-90659DFE85EB}" type="pres">
      <dgm:prSet presAssocID="{6F99C104-F9D1-4B39-8706-8784F081CC21}" presName="composite3" presStyleCnt="0"/>
      <dgm:spPr/>
    </dgm:pt>
    <dgm:pt modelId="{3C246FE1-C59B-4E2B-B5CA-E14C382C7931}" type="pres">
      <dgm:prSet presAssocID="{6F99C104-F9D1-4B39-8706-8784F081CC21}" presName="background3" presStyleLbl="node3" presStyleIdx="0" presStyleCnt="1"/>
      <dgm:spPr/>
    </dgm:pt>
    <dgm:pt modelId="{DCF0C8D4-2A98-4F57-B9E5-CBA179D7CD6A}" type="pres">
      <dgm:prSet presAssocID="{6F99C104-F9D1-4B39-8706-8784F081CC21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9B928D-56B8-4868-B00B-1F7879707484}" type="pres">
      <dgm:prSet presAssocID="{6F99C104-F9D1-4B39-8706-8784F081CC21}" presName="hierChild4" presStyleCnt="0"/>
      <dgm:spPr/>
    </dgm:pt>
  </dgm:ptLst>
  <dgm:cxnLst>
    <dgm:cxn modelId="{259D5F4E-CD90-4D49-BC3C-3B8AB3D4DF3F}" type="presOf" srcId="{E06B588E-187B-4105-A82D-665F99AC0CD0}" destId="{7123CB9D-0AD6-4306-9E91-8BEB9704883F}" srcOrd="0" destOrd="0" presId="urn:microsoft.com/office/officeart/2005/8/layout/hierarchy1"/>
    <dgm:cxn modelId="{1E350704-6D9B-4F91-973D-2C51B0BF0750}" srcId="{B5EBBE67-B474-4107-A8C8-B3B0D911A53B}" destId="{BBC781F7-2E5B-49A2-BC95-45968518EA87}" srcOrd="0" destOrd="0" parTransId="{E06B588E-187B-4105-A82D-665F99AC0CD0}" sibTransId="{D96D30AA-4A87-4488-A689-FF09AB3BA4F9}"/>
    <dgm:cxn modelId="{52EA3FA0-4A40-4688-B14D-F429A6E51474}" srcId="{BBC781F7-2E5B-49A2-BC95-45968518EA87}" destId="{6F99C104-F9D1-4B39-8706-8784F081CC21}" srcOrd="0" destOrd="0" parTransId="{0C2DB6DA-AABF-448D-BF73-37390C9DDF59}" sibTransId="{560D0111-28BC-4583-A9F6-A26D7AE55906}"/>
    <dgm:cxn modelId="{F3E3785A-62A9-43E4-9C9D-F88605CF0BDC}" type="presOf" srcId="{BBC781F7-2E5B-49A2-BC95-45968518EA87}" destId="{66C4DBB3-9703-4335-BDAC-CA4AD930B809}" srcOrd="0" destOrd="0" presId="urn:microsoft.com/office/officeart/2005/8/layout/hierarchy1"/>
    <dgm:cxn modelId="{53206D2E-1B41-4651-A352-45F1E95E6415}" type="presOf" srcId="{91D9EC66-B0E8-40A9-A81B-F175620E9772}" destId="{658870A5-4F8B-488B-90A3-A2281679C3D8}" srcOrd="0" destOrd="0" presId="urn:microsoft.com/office/officeart/2005/8/layout/hierarchy1"/>
    <dgm:cxn modelId="{C655536A-BE09-4EB7-951E-49AF351B0C06}" type="presOf" srcId="{B5EBBE67-B474-4107-A8C8-B3B0D911A53B}" destId="{B7C89989-2A60-4E53-81FE-E06EE2738CBD}" srcOrd="0" destOrd="0" presId="urn:microsoft.com/office/officeart/2005/8/layout/hierarchy1"/>
    <dgm:cxn modelId="{1245B968-64AB-4E11-9E6F-8A8750619E81}" srcId="{91D9EC66-B0E8-40A9-A81B-F175620E9772}" destId="{B5EBBE67-B474-4107-A8C8-B3B0D911A53B}" srcOrd="0" destOrd="0" parTransId="{142B0662-FC8D-48E4-8941-CE25995FE2CA}" sibTransId="{52FE9B57-B7E8-4336-B7C5-53F8306EDE5B}"/>
    <dgm:cxn modelId="{6BB2AADE-9F59-4AAE-8497-0F6DBFF2F2A8}" type="presOf" srcId="{0C2DB6DA-AABF-448D-BF73-37390C9DDF59}" destId="{80FB9B61-F47C-47A1-8B7F-06064CA146FF}" srcOrd="0" destOrd="0" presId="urn:microsoft.com/office/officeart/2005/8/layout/hierarchy1"/>
    <dgm:cxn modelId="{BA1E549E-F88E-49E7-8317-5613F8E4325A}" type="presOf" srcId="{6F99C104-F9D1-4B39-8706-8784F081CC21}" destId="{DCF0C8D4-2A98-4F57-B9E5-CBA179D7CD6A}" srcOrd="0" destOrd="0" presId="urn:microsoft.com/office/officeart/2005/8/layout/hierarchy1"/>
    <dgm:cxn modelId="{62C452FD-5880-4DD1-9BC7-C25882B47507}" type="presParOf" srcId="{658870A5-4F8B-488B-90A3-A2281679C3D8}" destId="{97A69BF2-106F-4AA7-AC96-3EF3B707A345}" srcOrd="0" destOrd="0" presId="urn:microsoft.com/office/officeart/2005/8/layout/hierarchy1"/>
    <dgm:cxn modelId="{A07D9677-FA49-4C8E-B8C9-71B94A220CEA}" type="presParOf" srcId="{97A69BF2-106F-4AA7-AC96-3EF3B707A345}" destId="{88CD6BC7-535E-4D61-8ADD-72B6C565BE90}" srcOrd="0" destOrd="0" presId="urn:microsoft.com/office/officeart/2005/8/layout/hierarchy1"/>
    <dgm:cxn modelId="{92E3C017-605A-42D6-A5C1-DFE01ABC4974}" type="presParOf" srcId="{88CD6BC7-535E-4D61-8ADD-72B6C565BE90}" destId="{42838087-AC1E-4631-9340-C7C0A4A6DB7A}" srcOrd="0" destOrd="0" presId="urn:microsoft.com/office/officeart/2005/8/layout/hierarchy1"/>
    <dgm:cxn modelId="{63F98901-877E-4D76-845D-93E7FB2F512A}" type="presParOf" srcId="{88CD6BC7-535E-4D61-8ADD-72B6C565BE90}" destId="{B7C89989-2A60-4E53-81FE-E06EE2738CBD}" srcOrd="1" destOrd="0" presId="urn:microsoft.com/office/officeart/2005/8/layout/hierarchy1"/>
    <dgm:cxn modelId="{01C91E46-7966-400A-81F3-EEEB627A730F}" type="presParOf" srcId="{97A69BF2-106F-4AA7-AC96-3EF3B707A345}" destId="{9D4AA819-67BF-4AD6-8504-8D7E4566DB34}" srcOrd="1" destOrd="0" presId="urn:microsoft.com/office/officeart/2005/8/layout/hierarchy1"/>
    <dgm:cxn modelId="{A3BA8F5E-ABBF-4280-9B71-2C4384483B04}" type="presParOf" srcId="{9D4AA819-67BF-4AD6-8504-8D7E4566DB34}" destId="{7123CB9D-0AD6-4306-9E91-8BEB9704883F}" srcOrd="0" destOrd="0" presId="urn:microsoft.com/office/officeart/2005/8/layout/hierarchy1"/>
    <dgm:cxn modelId="{CDD3B673-C24E-4346-8ACF-C5FEF2211155}" type="presParOf" srcId="{9D4AA819-67BF-4AD6-8504-8D7E4566DB34}" destId="{2630739F-9FAD-4326-8BFB-FD6FBE95D152}" srcOrd="1" destOrd="0" presId="urn:microsoft.com/office/officeart/2005/8/layout/hierarchy1"/>
    <dgm:cxn modelId="{76F3DE49-B220-4044-B638-2280BB5E813B}" type="presParOf" srcId="{2630739F-9FAD-4326-8BFB-FD6FBE95D152}" destId="{79E64526-B855-4730-B9EC-368338D42A37}" srcOrd="0" destOrd="0" presId="urn:microsoft.com/office/officeart/2005/8/layout/hierarchy1"/>
    <dgm:cxn modelId="{494637FC-D05D-4779-A87E-249E22E4DE54}" type="presParOf" srcId="{79E64526-B855-4730-B9EC-368338D42A37}" destId="{CEBE5F61-A090-4A83-8F40-B545F8692DFF}" srcOrd="0" destOrd="0" presId="urn:microsoft.com/office/officeart/2005/8/layout/hierarchy1"/>
    <dgm:cxn modelId="{FE9D2EB1-4736-44F5-9E7B-127DBDF105C2}" type="presParOf" srcId="{79E64526-B855-4730-B9EC-368338D42A37}" destId="{66C4DBB3-9703-4335-BDAC-CA4AD930B809}" srcOrd="1" destOrd="0" presId="urn:microsoft.com/office/officeart/2005/8/layout/hierarchy1"/>
    <dgm:cxn modelId="{AC39F869-F832-49D9-8427-600DA8A24A15}" type="presParOf" srcId="{2630739F-9FAD-4326-8BFB-FD6FBE95D152}" destId="{429B4DF9-D009-4D93-B178-53FABE09143F}" srcOrd="1" destOrd="0" presId="urn:microsoft.com/office/officeart/2005/8/layout/hierarchy1"/>
    <dgm:cxn modelId="{CED85CD3-5C05-408F-BB0C-E2D948035A86}" type="presParOf" srcId="{429B4DF9-D009-4D93-B178-53FABE09143F}" destId="{80FB9B61-F47C-47A1-8B7F-06064CA146FF}" srcOrd="0" destOrd="0" presId="urn:microsoft.com/office/officeart/2005/8/layout/hierarchy1"/>
    <dgm:cxn modelId="{8CB2F02E-2111-4A34-93F6-FD7ECE2498F4}" type="presParOf" srcId="{429B4DF9-D009-4D93-B178-53FABE09143F}" destId="{2D26F9BB-CE1E-4E16-AAB8-7EDA6BC7FA04}" srcOrd="1" destOrd="0" presId="urn:microsoft.com/office/officeart/2005/8/layout/hierarchy1"/>
    <dgm:cxn modelId="{42BE910B-7BC4-456E-95F8-CC6BD5B87BBA}" type="presParOf" srcId="{2D26F9BB-CE1E-4E16-AAB8-7EDA6BC7FA04}" destId="{A886953B-F20D-4412-909E-90659DFE85EB}" srcOrd="0" destOrd="0" presId="urn:microsoft.com/office/officeart/2005/8/layout/hierarchy1"/>
    <dgm:cxn modelId="{9C9AA36D-8043-4EB6-9577-80DCF7046685}" type="presParOf" srcId="{A886953B-F20D-4412-909E-90659DFE85EB}" destId="{3C246FE1-C59B-4E2B-B5CA-E14C382C7931}" srcOrd="0" destOrd="0" presId="urn:microsoft.com/office/officeart/2005/8/layout/hierarchy1"/>
    <dgm:cxn modelId="{47FD3A96-D560-49A1-89F7-4C60C2463365}" type="presParOf" srcId="{A886953B-F20D-4412-909E-90659DFE85EB}" destId="{DCF0C8D4-2A98-4F57-B9E5-CBA179D7CD6A}" srcOrd="1" destOrd="0" presId="urn:microsoft.com/office/officeart/2005/8/layout/hierarchy1"/>
    <dgm:cxn modelId="{8A7057D8-47A7-4348-B00C-3C86090EAB49}" type="presParOf" srcId="{2D26F9BB-CE1E-4E16-AAB8-7EDA6BC7FA04}" destId="{CC9B928D-56B8-4868-B00B-1F787970748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B9B61-F47C-47A1-8B7F-06064CA146FF}">
      <dsp:nvSpPr>
        <dsp:cNvPr id="0" name=""/>
        <dsp:cNvSpPr/>
      </dsp:nvSpPr>
      <dsp:spPr>
        <a:xfrm>
          <a:off x="3150197" y="2774881"/>
          <a:ext cx="91440" cy="5170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7046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3CB9D-0AD6-4306-9E91-8BEB9704883F}">
      <dsp:nvSpPr>
        <dsp:cNvPr id="0" name=""/>
        <dsp:cNvSpPr/>
      </dsp:nvSpPr>
      <dsp:spPr>
        <a:xfrm>
          <a:off x="2109478" y="1128925"/>
          <a:ext cx="1086439" cy="517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352"/>
              </a:lnTo>
              <a:lnTo>
                <a:pt x="1086439" y="352352"/>
              </a:lnTo>
              <a:lnTo>
                <a:pt x="1086439" y="51704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123C7F-7A0E-4CCA-BAD5-3257C543C7F7}">
      <dsp:nvSpPr>
        <dsp:cNvPr id="0" name=""/>
        <dsp:cNvSpPr/>
      </dsp:nvSpPr>
      <dsp:spPr>
        <a:xfrm>
          <a:off x="977318" y="2774881"/>
          <a:ext cx="91440" cy="5170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7046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98713A-B03C-4331-8BEF-07EB3DC1D9F9}">
      <dsp:nvSpPr>
        <dsp:cNvPr id="0" name=""/>
        <dsp:cNvSpPr/>
      </dsp:nvSpPr>
      <dsp:spPr>
        <a:xfrm>
          <a:off x="1023038" y="1128925"/>
          <a:ext cx="1086439" cy="517046"/>
        </a:xfrm>
        <a:custGeom>
          <a:avLst/>
          <a:gdLst/>
          <a:ahLst/>
          <a:cxnLst/>
          <a:rect l="0" t="0" r="0" b="0"/>
          <a:pathLst>
            <a:path>
              <a:moveTo>
                <a:pt x="1086439" y="0"/>
              </a:moveTo>
              <a:lnTo>
                <a:pt x="1086439" y="352352"/>
              </a:lnTo>
              <a:lnTo>
                <a:pt x="0" y="352352"/>
              </a:lnTo>
              <a:lnTo>
                <a:pt x="0" y="51704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38087-AC1E-4631-9340-C7C0A4A6DB7A}">
      <dsp:nvSpPr>
        <dsp:cNvPr id="0" name=""/>
        <dsp:cNvSpPr/>
      </dsp:nvSpPr>
      <dsp:spPr>
        <a:xfrm>
          <a:off x="1220573" y="16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C89989-2A60-4E53-81FE-E06EE2738CBD}">
      <dsp:nvSpPr>
        <dsp:cNvPr id="0" name=""/>
        <dsp:cNvSpPr/>
      </dsp:nvSpPr>
      <dsp:spPr>
        <a:xfrm>
          <a:off x="1418107" y="187674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Mission courte durée (- 89 jours)</a:t>
          </a:r>
          <a:endParaRPr lang="fr-FR" sz="1400" kern="1200" dirty="0"/>
        </a:p>
      </dsp:txBody>
      <dsp:txXfrm>
        <a:off x="1451172" y="220739"/>
        <a:ext cx="1711680" cy="1062779"/>
      </dsp:txXfrm>
    </dsp:sp>
    <dsp:sp modelId="{281C5E10-336C-4C89-B222-A55EFD84CD11}">
      <dsp:nvSpPr>
        <dsp:cNvPr id="0" name=""/>
        <dsp:cNvSpPr/>
      </dsp:nvSpPr>
      <dsp:spPr>
        <a:xfrm>
          <a:off x="134133" y="1645972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2D2FB1-020B-44B1-9508-B3D4775B4221}">
      <dsp:nvSpPr>
        <dsp:cNvPr id="0" name=""/>
        <dsp:cNvSpPr/>
      </dsp:nvSpPr>
      <dsp:spPr>
        <a:xfrm>
          <a:off x="331668" y="1833630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rgbClr val="FF0000"/>
              </a:solidFill>
            </a:rPr>
            <a:t>Pays à risque et/ ou situation sanitaire rouge</a:t>
          </a:r>
          <a:endParaRPr lang="fr-FR" sz="1400" kern="1200" dirty="0">
            <a:solidFill>
              <a:srgbClr val="FF0000"/>
            </a:solidFill>
          </a:endParaRPr>
        </a:p>
      </dsp:txBody>
      <dsp:txXfrm>
        <a:off x="364733" y="1866695"/>
        <a:ext cx="1711680" cy="1062779"/>
      </dsp:txXfrm>
    </dsp:sp>
    <dsp:sp modelId="{77E44FA1-D269-45F2-8260-61103510C8D0}">
      <dsp:nvSpPr>
        <dsp:cNvPr id="0" name=""/>
        <dsp:cNvSpPr/>
      </dsp:nvSpPr>
      <dsp:spPr>
        <a:xfrm>
          <a:off x="134133" y="3291928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B0AF1-0D9A-459C-B3F6-62C6E54B0EA4}">
      <dsp:nvSpPr>
        <dsp:cNvPr id="0" name=""/>
        <dsp:cNvSpPr/>
      </dsp:nvSpPr>
      <dsp:spPr>
        <a:xfrm>
          <a:off x="331668" y="3479586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>
              <a:solidFill>
                <a:srgbClr val="FF0000"/>
              </a:solidFill>
            </a:rPr>
            <a:t>Demande autorisation FSD</a:t>
          </a:r>
          <a:endParaRPr lang="fr-FR" sz="1400" kern="1200" dirty="0">
            <a:solidFill>
              <a:srgbClr val="FF0000"/>
            </a:solidFill>
          </a:endParaRPr>
        </a:p>
      </dsp:txBody>
      <dsp:txXfrm>
        <a:off x="364733" y="3512651"/>
        <a:ext cx="1711680" cy="1062779"/>
      </dsp:txXfrm>
    </dsp:sp>
    <dsp:sp modelId="{CEBE5F61-A090-4A83-8F40-B545F8692DFF}">
      <dsp:nvSpPr>
        <dsp:cNvPr id="0" name=""/>
        <dsp:cNvSpPr/>
      </dsp:nvSpPr>
      <dsp:spPr>
        <a:xfrm>
          <a:off x="2307012" y="1645972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4DBB3-9703-4335-BDAC-CA4AD930B809}">
      <dsp:nvSpPr>
        <dsp:cNvPr id="0" name=""/>
        <dsp:cNvSpPr/>
      </dsp:nvSpPr>
      <dsp:spPr>
        <a:xfrm>
          <a:off x="2504547" y="1833630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Ni à risque ni rouge sanitaire</a:t>
          </a:r>
          <a:endParaRPr lang="fr-FR" sz="1400" kern="1200" dirty="0"/>
        </a:p>
      </dsp:txBody>
      <dsp:txXfrm>
        <a:off x="2537612" y="1866695"/>
        <a:ext cx="1711680" cy="1062779"/>
      </dsp:txXfrm>
    </dsp:sp>
    <dsp:sp modelId="{3C246FE1-C59B-4E2B-B5CA-E14C382C7931}">
      <dsp:nvSpPr>
        <dsp:cNvPr id="0" name=""/>
        <dsp:cNvSpPr/>
      </dsp:nvSpPr>
      <dsp:spPr>
        <a:xfrm>
          <a:off x="2307012" y="3291928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0C8D4-2A98-4F57-B9E5-CBA179D7CD6A}">
      <dsp:nvSpPr>
        <dsp:cNvPr id="0" name=""/>
        <dsp:cNvSpPr/>
      </dsp:nvSpPr>
      <dsp:spPr>
        <a:xfrm>
          <a:off x="2504547" y="3479586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Autorisation DU suffit</a:t>
          </a:r>
          <a:endParaRPr lang="fr-FR" sz="1400" kern="1200" dirty="0"/>
        </a:p>
      </dsp:txBody>
      <dsp:txXfrm>
        <a:off x="2537612" y="3512651"/>
        <a:ext cx="1711680" cy="10627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FB9B61-F47C-47A1-8B7F-06064CA146FF}">
      <dsp:nvSpPr>
        <dsp:cNvPr id="0" name=""/>
        <dsp:cNvSpPr/>
      </dsp:nvSpPr>
      <dsp:spPr>
        <a:xfrm>
          <a:off x="2063758" y="2774881"/>
          <a:ext cx="91440" cy="5170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7046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3CB9D-0AD6-4306-9E91-8BEB9704883F}">
      <dsp:nvSpPr>
        <dsp:cNvPr id="0" name=""/>
        <dsp:cNvSpPr/>
      </dsp:nvSpPr>
      <dsp:spPr>
        <a:xfrm>
          <a:off x="2063758" y="1128925"/>
          <a:ext cx="91440" cy="5170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704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38087-AC1E-4631-9340-C7C0A4A6DB7A}">
      <dsp:nvSpPr>
        <dsp:cNvPr id="0" name=""/>
        <dsp:cNvSpPr/>
      </dsp:nvSpPr>
      <dsp:spPr>
        <a:xfrm>
          <a:off x="1220573" y="16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C89989-2A60-4E53-81FE-E06EE2738CBD}">
      <dsp:nvSpPr>
        <dsp:cNvPr id="0" name=""/>
        <dsp:cNvSpPr/>
      </dsp:nvSpPr>
      <dsp:spPr>
        <a:xfrm>
          <a:off x="1418107" y="187674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Mission longue durée (+ 89 jours)</a:t>
          </a:r>
          <a:endParaRPr lang="fr-FR" sz="1400" kern="1200" dirty="0"/>
        </a:p>
      </dsp:txBody>
      <dsp:txXfrm>
        <a:off x="1451172" y="220739"/>
        <a:ext cx="1711680" cy="1062779"/>
      </dsp:txXfrm>
    </dsp:sp>
    <dsp:sp modelId="{CEBE5F61-A090-4A83-8F40-B545F8692DFF}">
      <dsp:nvSpPr>
        <dsp:cNvPr id="0" name=""/>
        <dsp:cNvSpPr/>
      </dsp:nvSpPr>
      <dsp:spPr>
        <a:xfrm>
          <a:off x="1220573" y="1645972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4DBB3-9703-4335-BDAC-CA4AD930B809}">
      <dsp:nvSpPr>
        <dsp:cNvPr id="0" name=""/>
        <dsp:cNvSpPr/>
      </dsp:nvSpPr>
      <dsp:spPr>
        <a:xfrm>
          <a:off x="1418107" y="1833630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Dans tous les cas</a:t>
          </a:r>
          <a:endParaRPr lang="fr-FR" sz="1400" kern="1200" dirty="0"/>
        </a:p>
      </dsp:txBody>
      <dsp:txXfrm>
        <a:off x="1451172" y="1866695"/>
        <a:ext cx="1711680" cy="1062779"/>
      </dsp:txXfrm>
    </dsp:sp>
    <dsp:sp modelId="{3C246FE1-C59B-4E2B-B5CA-E14C382C7931}">
      <dsp:nvSpPr>
        <dsp:cNvPr id="0" name=""/>
        <dsp:cNvSpPr/>
      </dsp:nvSpPr>
      <dsp:spPr>
        <a:xfrm>
          <a:off x="1220573" y="3291928"/>
          <a:ext cx="1777810" cy="11289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F0C8D4-2A98-4F57-B9E5-CBA179D7CD6A}">
      <dsp:nvSpPr>
        <dsp:cNvPr id="0" name=""/>
        <dsp:cNvSpPr/>
      </dsp:nvSpPr>
      <dsp:spPr>
        <a:xfrm>
          <a:off x="1418107" y="3479586"/>
          <a:ext cx="1777810" cy="11289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Envoi à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INEE RH et </a:t>
          </a:r>
          <a:r>
            <a:rPr lang="fr-FR" sz="1400" kern="1200" dirty="0" smtClean="0">
              <a:solidFill>
                <a:srgbClr val="FF0000"/>
              </a:solidFill>
            </a:rPr>
            <a:t>FSD</a:t>
          </a:r>
          <a:endParaRPr lang="fr-FR" sz="1400" kern="1200" dirty="0">
            <a:solidFill>
              <a:srgbClr val="FF0000"/>
            </a:solidFill>
          </a:endParaRPr>
        </a:p>
      </dsp:txBody>
      <dsp:txXfrm>
        <a:off x="1451172" y="3512651"/>
        <a:ext cx="1711680" cy="1062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2280000" y="1757981"/>
            <a:ext cx="4728000" cy="5100020"/>
          </a:xfrm>
          <a:solidFill>
            <a:schemeClr val="accent4">
              <a:alpha val="60000"/>
            </a:schemeClr>
          </a:solidFill>
        </p:spPr>
        <p:txBody>
          <a:bodyPr lIns="144000" tIns="90000"/>
          <a:lstStyle>
            <a:lvl1pPr marL="0" indent="0" algn="l">
              <a:spcAft>
                <a:spcPts val="0"/>
              </a:spcAft>
              <a:buNone/>
              <a:defRPr sz="1800" b="0" cap="all" baseline="0">
                <a:solidFill>
                  <a:schemeClr val="bg1"/>
                </a:solidFill>
              </a:defRPr>
            </a:lvl1pPr>
            <a:lvl2pPr marL="4233" indent="0" algn="l">
              <a:spcBef>
                <a:spcPts val="1333"/>
              </a:spcBef>
              <a:buNone/>
              <a:defRPr sz="1267" b="1" cap="all" baseline="0">
                <a:solidFill>
                  <a:schemeClr val="bg1"/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Sous-titre</a:t>
            </a:r>
            <a:br>
              <a:rPr lang="fr-FR" dirty="0"/>
            </a:br>
            <a:r>
              <a:rPr lang="fr-FR" dirty="0"/>
              <a:t>et description</a:t>
            </a:r>
          </a:p>
          <a:p>
            <a:pPr lvl="1"/>
            <a:r>
              <a:rPr lang="fr-FR" dirty="0"/>
              <a:t>date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2280000" y="0"/>
            <a:ext cx="9133067" cy="1591288"/>
          </a:xfrm>
        </p:spPr>
        <p:txBody>
          <a:bodyPr/>
          <a:lstStyle>
            <a:lvl1pPr>
              <a:lnSpc>
                <a:spcPct val="97000"/>
              </a:lnSpc>
              <a:defRPr sz="2600" b="1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 bwMode="gray">
          <a:xfrm>
            <a:off x="0" y="6618000"/>
            <a:ext cx="240000" cy="240000"/>
          </a:xfrm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r"/>
            <a:r>
              <a:rPr lang="fr-FR" dirty="0" smtClean="0"/>
              <a:t>TITRE DU DOCUMENT  mois 00, 2019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696375" y="6108132"/>
            <a:ext cx="4311727" cy="433917"/>
          </a:xfrm>
        </p:spPr>
        <p:txBody>
          <a:bodyPr anchor="b" anchorCtr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CNRS - Nom du département</a:t>
            </a:r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2249371"/>
            <a:ext cx="12190193" cy="4608629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333" b="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noProof="0" dirty="0"/>
              <a:t>Sélectionner l’icône pour insérer une image, 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Mettre à l’arrière plan)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0209" y="466001"/>
            <a:ext cx="1008000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10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1268"/>
            <a:ext cx="12190193" cy="6120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333" b="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noProof="0" dirty="0"/>
              <a:t>Sélectionner l’icône pour insérer une image, 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Mettre à l’arrière plan)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719381" y="2110064"/>
            <a:ext cx="4728000" cy="4747937"/>
          </a:xfrm>
          <a:solidFill>
            <a:srgbClr val="3978BC">
              <a:alpha val="60000"/>
            </a:srgbClr>
          </a:solidFill>
        </p:spPr>
        <p:txBody>
          <a:bodyPr lIns="288000" tIns="180000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573" b="0" cap="all" baseline="0">
                <a:solidFill>
                  <a:schemeClr val="bg1"/>
                </a:solidFill>
                <a:latin typeface="+mj-lt"/>
              </a:defRPr>
            </a:lvl1pPr>
            <a:lvl2pPr marL="4233" indent="0" algn="l">
              <a:spcBef>
                <a:spcPts val="400"/>
              </a:spcBef>
              <a:buNone/>
              <a:defRPr sz="2573" b="0" cap="none" baseline="0">
                <a:solidFill>
                  <a:schemeClr val="bg1"/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0</a:t>
            </a:r>
          </a:p>
          <a:p>
            <a:r>
              <a:rPr lang="fr-FR" dirty="0"/>
              <a:t>Titre de la page d’intercalaire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6"/>
          </p:nvPr>
        </p:nvSpPr>
        <p:spPr bwMode="gray">
          <a:xfrm>
            <a:off x="5519937" y="6119471"/>
            <a:ext cx="5893129" cy="404813"/>
          </a:xfr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0" name="Image 6">
            <a:extLst>
              <a:ext uri="{FF2B5EF4-FFF2-40B4-BE49-F238E27FC236}">
                <a16:creationId xmlns:a16="http://schemas.microsoft.com/office/drawing/2014/main" id="{921C6F94-86C5-C54C-B482-F8A3EF0F1F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5392" y="6237000"/>
            <a:ext cx="528000" cy="528000"/>
          </a:xfrm>
          <a:prstGeom prst="rect">
            <a:avLst/>
          </a:prstGeom>
          <a:ln>
            <a:noFill/>
          </a:ln>
        </p:spPr>
      </p:pic>
      <p:sp>
        <p:nvSpPr>
          <p:cNvPr id="13" name="Espace réservé du pied de page 8">
            <a:extLst>
              <a:ext uri="{FF2B5EF4-FFF2-40B4-BE49-F238E27FC236}">
                <a16:creationId xmlns:a16="http://schemas.microsoft.com/office/drawing/2014/main" id="{38370030-DB21-2340-9CAA-F4022F54A75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-597" y="6141000"/>
            <a:ext cx="720000" cy="72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</p:spTree>
    <p:extLst>
      <p:ext uri="{BB962C8B-B14F-4D97-AF65-F5344CB8AC3E}">
        <p14:creationId xmlns:p14="http://schemas.microsoft.com/office/powerpoint/2010/main" val="20105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10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1268"/>
            <a:ext cx="12190193" cy="6120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333" b="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noProof="0" dirty="0"/>
              <a:t>Sélectionner l’icône pour insérer une image, 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Mettre à l’arrière plan)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0" y="1940836"/>
            <a:ext cx="4944000" cy="2400267"/>
          </a:xfrm>
          <a:solidFill>
            <a:srgbClr val="3978BC">
              <a:alpha val="60000"/>
            </a:srgbClr>
          </a:solidFill>
        </p:spPr>
        <p:txBody>
          <a:bodyPr lIns="486000" tIns="0" anchor="ctr" anchorCtr="0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573" b="0" cap="all" baseline="0">
                <a:solidFill>
                  <a:schemeClr val="bg1"/>
                </a:solidFill>
                <a:latin typeface="+mj-lt"/>
              </a:defRPr>
            </a:lvl1pPr>
            <a:lvl2pPr marL="4233" indent="0" algn="l">
              <a:spcBef>
                <a:spcPts val="400"/>
              </a:spcBef>
              <a:buNone/>
              <a:defRPr sz="2573" b="0" cap="none" baseline="0">
                <a:solidFill>
                  <a:schemeClr val="bg1"/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0</a:t>
            </a:r>
          </a:p>
          <a:p>
            <a:r>
              <a:rPr lang="fr-FR" dirty="0"/>
              <a:t>Titre de la page d’intercalaire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6"/>
          </p:nvPr>
        </p:nvSpPr>
        <p:spPr bwMode="gray">
          <a:xfrm>
            <a:off x="5519937" y="6119471"/>
            <a:ext cx="5893129" cy="404813"/>
          </a:xfr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5" name="Image 6">
            <a:extLst>
              <a:ext uri="{FF2B5EF4-FFF2-40B4-BE49-F238E27FC236}">
                <a16:creationId xmlns:a16="http://schemas.microsoft.com/office/drawing/2014/main" id="{91A14524-C41B-3F40-885E-DE7E899998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5392" y="6237000"/>
            <a:ext cx="528000" cy="528000"/>
          </a:xfrm>
          <a:prstGeom prst="rect">
            <a:avLst/>
          </a:prstGeom>
          <a:ln>
            <a:noFill/>
          </a:ln>
        </p:spPr>
      </p:pic>
      <p:sp>
        <p:nvSpPr>
          <p:cNvPr id="16" name="Espace réservé du pied de page 8">
            <a:extLst>
              <a:ext uri="{FF2B5EF4-FFF2-40B4-BE49-F238E27FC236}">
                <a16:creationId xmlns:a16="http://schemas.microsoft.com/office/drawing/2014/main" id="{6CDCE329-026C-004C-BEDA-7244ACE5C23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-597" y="6141000"/>
            <a:ext cx="720000" cy="72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</p:spTree>
    <p:extLst>
      <p:ext uri="{BB962C8B-B14F-4D97-AF65-F5344CB8AC3E}">
        <p14:creationId xmlns:p14="http://schemas.microsoft.com/office/powerpoint/2010/main" val="150423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10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1268"/>
            <a:ext cx="12190193" cy="6120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333" b="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noProof="0" dirty="0"/>
              <a:t>Sélectionner l’icône pour insérer une image, 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Mettre à l’arrière plan)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0" y="2110061"/>
            <a:ext cx="5208000" cy="4012800"/>
          </a:xfrm>
          <a:solidFill>
            <a:srgbClr val="3978BC">
              <a:alpha val="60000"/>
            </a:srgbClr>
          </a:solidFill>
        </p:spPr>
        <p:txBody>
          <a:bodyPr lIns="486000" tIns="180000" anchor="t" anchorCtr="0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573" b="0" cap="all" baseline="0">
                <a:solidFill>
                  <a:schemeClr val="bg1"/>
                </a:solidFill>
                <a:latin typeface="+mj-lt"/>
              </a:defRPr>
            </a:lvl1pPr>
            <a:lvl2pPr marL="4233" indent="0" algn="l">
              <a:spcBef>
                <a:spcPts val="400"/>
              </a:spcBef>
              <a:buNone/>
              <a:defRPr sz="2573" b="0" cap="none" baseline="0">
                <a:solidFill>
                  <a:schemeClr val="bg1"/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0</a:t>
            </a:r>
          </a:p>
          <a:p>
            <a:r>
              <a:rPr lang="fr-FR" dirty="0"/>
              <a:t>Titre de la page d’intercalaire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6"/>
          </p:nvPr>
        </p:nvSpPr>
        <p:spPr bwMode="gray">
          <a:xfrm>
            <a:off x="5519937" y="6119471"/>
            <a:ext cx="5893129" cy="404813"/>
          </a:xfr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5" name="Image 6">
            <a:extLst>
              <a:ext uri="{FF2B5EF4-FFF2-40B4-BE49-F238E27FC236}">
                <a16:creationId xmlns:a16="http://schemas.microsoft.com/office/drawing/2014/main" id="{39DE4028-2492-D14A-85AD-55530693D7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5392" y="6237000"/>
            <a:ext cx="528000" cy="528000"/>
          </a:xfrm>
          <a:prstGeom prst="rect">
            <a:avLst/>
          </a:prstGeom>
          <a:ln>
            <a:noFill/>
          </a:ln>
        </p:spPr>
      </p:pic>
      <p:sp>
        <p:nvSpPr>
          <p:cNvPr id="16" name="Espace réservé du pied de page 8">
            <a:extLst>
              <a:ext uri="{FF2B5EF4-FFF2-40B4-BE49-F238E27FC236}">
                <a16:creationId xmlns:a16="http://schemas.microsoft.com/office/drawing/2014/main" id="{153EF392-E597-3C43-8DC9-C69B5E6CFCA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-597" y="6141000"/>
            <a:ext cx="720000" cy="72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</p:spTree>
    <p:extLst>
      <p:ext uri="{BB962C8B-B14F-4D97-AF65-F5344CB8AC3E}">
        <p14:creationId xmlns:p14="http://schemas.microsoft.com/office/powerpoint/2010/main" val="410404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719403" y="1714320"/>
            <a:ext cx="5544000" cy="5143681"/>
          </a:xfrm>
          <a:solidFill>
            <a:schemeClr val="tx2">
              <a:alpha val="60000"/>
            </a:schemeClr>
          </a:solidFill>
        </p:spPr>
        <p:txBody>
          <a:bodyPr lIns="288000" tIns="475200"/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2573" b="0" cap="all" baseline="0">
                <a:solidFill>
                  <a:schemeClr val="bg1"/>
                </a:solidFill>
                <a:latin typeface="+mj-lt"/>
              </a:defRPr>
            </a:lvl1pPr>
            <a:lvl2pPr marL="4233" indent="0" algn="l">
              <a:spcBef>
                <a:spcPts val="400"/>
              </a:spcBef>
              <a:buNone/>
              <a:defRPr sz="2573" b="0" cap="none" baseline="0">
                <a:solidFill>
                  <a:schemeClr val="bg1"/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0</a:t>
            </a:r>
          </a:p>
          <a:p>
            <a:r>
              <a:rPr lang="fr-FR" dirty="0"/>
              <a:t>Titre de la page d’intercalaire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6"/>
          </p:nvPr>
        </p:nvSpPr>
        <p:spPr bwMode="gray">
          <a:xfrm>
            <a:off x="5519937" y="6119471"/>
            <a:ext cx="5893129" cy="404813"/>
          </a:xfr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6230" y="11377"/>
            <a:ext cx="12190193" cy="61200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333" b="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fr-FR" noProof="0" dirty="0"/>
              <a:t>Sélectionner l’icône pour insérer une image, 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Mettre à l’arrière plan)</a:t>
            </a:r>
          </a:p>
        </p:txBody>
      </p:sp>
      <p:sp>
        <p:nvSpPr>
          <p:cNvPr id="10" name="Espace réservé du pied de page 8">
            <a:extLst>
              <a:ext uri="{FF2B5EF4-FFF2-40B4-BE49-F238E27FC236}">
                <a16:creationId xmlns:a16="http://schemas.microsoft.com/office/drawing/2014/main" id="{462C7E0F-F7E4-E545-99B5-F3438F198AC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-597" y="6119471"/>
            <a:ext cx="720000" cy="72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  <p:pic>
        <p:nvPicPr>
          <p:cNvPr id="13" name="Image 6">
            <a:extLst>
              <a:ext uri="{FF2B5EF4-FFF2-40B4-BE49-F238E27FC236}">
                <a16:creationId xmlns:a16="http://schemas.microsoft.com/office/drawing/2014/main" id="{32F91484-9949-7B47-801A-80BE592FA2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5392" y="6237000"/>
            <a:ext cx="528000" cy="528000"/>
          </a:xfrm>
          <a:prstGeom prst="rect">
            <a:avLst/>
          </a:prstGeom>
          <a:ln>
            <a:noFill/>
          </a:ln>
        </p:spPr>
      </p:pic>
      <p:sp>
        <p:nvSpPr>
          <p:cNvPr id="14" name="Espace réservé du pied de page 8">
            <a:extLst>
              <a:ext uri="{FF2B5EF4-FFF2-40B4-BE49-F238E27FC236}">
                <a16:creationId xmlns:a16="http://schemas.microsoft.com/office/drawing/2014/main" id="{F4704579-26E2-B642-AF35-BF861FCE963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-597" y="6141000"/>
            <a:ext cx="720000" cy="72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</p:spTree>
    <p:extLst>
      <p:ext uri="{BB962C8B-B14F-4D97-AF65-F5344CB8AC3E}">
        <p14:creationId xmlns:p14="http://schemas.microsoft.com/office/powerpoint/2010/main" val="386424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75734" y="1"/>
            <a:ext cx="1200151" cy="1460500"/>
          </a:xfrm>
          <a:solidFill>
            <a:schemeClr val="accent1"/>
          </a:solidFill>
        </p:spPr>
        <p:txBody>
          <a:bodyPr lIns="0" rIns="0" bIns="43200" anchor="b" anchorCtr="0"/>
          <a:lstStyle>
            <a:lvl1pPr algn="ctr">
              <a:defRPr sz="4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769159" y="2035200"/>
            <a:ext cx="9643908" cy="4089600"/>
          </a:xfrm>
        </p:spPr>
        <p:txBody>
          <a:bodyPr/>
          <a:lstStyle>
            <a:lvl2pPr>
              <a:spcAft>
                <a:spcPts val="800"/>
              </a:spcAft>
              <a:defRPr/>
            </a:lvl2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6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7"/>
          </p:nvPr>
        </p:nvSpPr>
        <p:spPr bwMode="gray"/>
        <p:txBody>
          <a:bodyPr/>
          <a:lstStyle/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420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2015547" y="404286"/>
            <a:ext cx="9397520" cy="1113669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75734" y="1"/>
            <a:ext cx="1200151" cy="1460500"/>
          </a:xfrm>
          <a:solidFill>
            <a:schemeClr val="accent1"/>
          </a:solidFill>
        </p:spPr>
        <p:txBody>
          <a:bodyPr lIns="0" rIns="0" bIns="43200" anchor="b" anchorCtr="0"/>
          <a:lstStyle>
            <a:lvl1pPr algn="ctr">
              <a:defRPr sz="4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1769867" y="2035200"/>
            <a:ext cx="6480000" cy="40896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640234" y="1666792"/>
            <a:ext cx="3551767" cy="576808"/>
          </a:xfrm>
        </p:spPr>
        <p:txBody>
          <a:bodyPr lIns="72000" anchor="b" anchorCtr="0"/>
          <a:lstStyle>
            <a:lvl1pPr>
              <a:spcAft>
                <a:spcPts val="0"/>
              </a:spcAft>
              <a:defRPr sz="3000" i="1">
                <a:solidFill>
                  <a:schemeClr val="bg2"/>
                </a:solidFill>
              </a:defRPr>
            </a:lvl1pPr>
          </a:lstStyle>
          <a:p>
            <a:pPr lvl="0"/>
            <a:r>
              <a:rPr lang="fr-FR" dirty="0"/>
              <a:t>00 %</a:t>
            </a:r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8640234" y="2142023"/>
            <a:ext cx="3551767" cy="470999"/>
          </a:xfrm>
          <a:solidFill>
            <a:schemeClr val="accent1"/>
          </a:solidFill>
        </p:spPr>
        <p:txBody>
          <a:bodyPr lIns="72000" tIns="108000" rIns="0" bIns="108000" anchor="t" anchorCtr="0">
            <a:spAutoFit/>
          </a:bodyPr>
          <a:lstStyle>
            <a:lvl1pPr>
              <a:lnSpc>
                <a:spcPct val="112000"/>
              </a:lnSpc>
              <a:spcAft>
                <a:spcPts val="0"/>
              </a:spcAft>
              <a:defRPr sz="1467" i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21"/>
          </p:nvPr>
        </p:nvSpPr>
        <p:spPr bwMode="gray">
          <a:xfrm>
            <a:off x="1769867" y="6119471"/>
            <a:ext cx="9643200" cy="404813"/>
          </a:xfrm>
        </p:spPr>
        <p:txBody>
          <a:bodyPr/>
          <a:lstStyle>
            <a:lvl1pPr>
              <a:defRPr/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8">
            <a:extLst>
              <a:ext uri="{FF2B5EF4-FFF2-40B4-BE49-F238E27FC236}">
                <a16:creationId xmlns:a16="http://schemas.microsoft.com/office/drawing/2014/main" id="{10838B72-3CE5-7142-97C1-431D8C32932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95413" y="6119471"/>
            <a:ext cx="720000" cy="72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</p:spTree>
    <p:extLst>
      <p:ext uri="{BB962C8B-B14F-4D97-AF65-F5344CB8AC3E}">
        <p14:creationId xmlns:p14="http://schemas.microsoft.com/office/powerpoint/2010/main" val="319945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015547" y="404286"/>
            <a:ext cx="9397520" cy="111366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1769867" y="2036846"/>
            <a:ext cx="9643200" cy="408962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1769867" y="6119471"/>
            <a:ext cx="9643200" cy="4048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933" b="1" cap="all" baseline="0">
                <a:solidFill>
                  <a:schemeClr val="bg2"/>
                </a:solidFill>
              </a:defRPr>
            </a:lvl1pPr>
          </a:lstStyle>
          <a:p>
            <a:pPr algn="r"/>
            <a:r>
              <a:rPr lang="fr-FR" dirty="0"/>
              <a:t>TITRE DU DOCUMENT  mois 00,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11623605" y="6119471"/>
            <a:ext cx="336000" cy="40481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33" b="1" cap="all" baseline="0">
                <a:solidFill>
                  <a:schemeClr val="bg2"/>
                </a:solidFill>
              </a:defRPr>
            </a:lvl1pPr>
          </a:lstStyle>
          <a:p>
            <a:r>
              <a:rPr lang="fr-FR" dirty="0"/>
              <a:t>P </a:t>
            </a:r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 bwMode="gray">
          <a:xfrm>
            <a:off x="11904133" y="5538000"/>
            <a:ext cx="287867" cy="132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10080443" y="6570000"/>
            <a:ext cx="2111557" cy="28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11904000" y="6570000"/>
            <a:ext cx="288000" cy="28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/>
          </a:p>
        </p:txBody>
      </p:sp>
      <p:pic>
        <p:nvPicPr>
          <p:cNvPr id="16" name="Image 6">
            <a:extLst>
              <a:ext uri="{FF2B5EF4-FFF2-40B4-BE49-F238E27FC236}">
                <a16:creationId xmlns:a16="http://schemas.microsoft.com/office/drawing/2014/main" id="{934586E2-A735-5E4A-ADB7-B0E9DED38D23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5392" y="6237000"/>
            <a:ext cx="528000" cy="528000"/>
          </a:xfrm>
          <a:prstGeom prst="rect">
            <a:avLst/>
          </a:prstGeom>
          <a:ln>
            <a:noFill/>
          </a:ln>
        </p:spPr>
      </p:pic>
      <p:sp>
        <p:nvSpPr>
          <p:cNvPr id="17" name="Espace réservé du pied de page 8">
            <a:extLst>
              <a:ext uri="{FF2B5EF4-FFF2-40B4-BE49-F238E27FC236}">
                <a16:creationId xmlns:a16="http://schemas.microsoft.com/office/drawing/2014/main" id="{73A4881F-1E11-E241-8E36-7C3C9A7946D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-597" y="6141000"/>
            <a:ext cx="720000" cy="720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700" b="1" kern="1200" cap="all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933" dirty="0"/>
          </a:p>
        </p:txBody>
      </p:sp>
    </p:spTree>
    <p:extLst>
      <p:ext uri="{BB962C8B-B14F-4D97-AF65-F5344CB8AC3E}">
        <p14:creationId xmlns:p14="http://schemas.microsoft.com/office/powerpoint/2010/main" val="2944267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1219170" rtl="0" eaLnBrk="1" latinLnBrk="0" hangingPunct="1">
        <a:lnSpc>
          <a:spcPct val="100000"/>
        </a:lnSpc>
        <a:spcBef>
          <a:spcPct val="0"/>
        </a:spcBef>
        <a:buNone/>
        <a:defRPr sz="2000" b="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4233" indent="0" algn="l" defTabSz="1219170" rtl="0" eaLnBrk="1" latinLnBrk="0" hangingPunct="1">
        <a:lnSpc>
          <a:spcPct val="93000"/>
        </a:lnSpc>
        <a:spcBef>
          <a:spcPts val="0"/>
        </a:spcBef>
        <a:spcAft>
          <a:spcPts val="2933"/>
        </a:spcAft>
        <a:buFont typeface="Arial" pitchFamily="34" charset="0"/>
        <a:buNone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239178" indent="-237061" algn="l" defTabSz="1219170" rtl="0" eaLnBrk="1" latinLnBrk="0" hangingPunct="1">
        <a:lnSpc>
          <a:spcPct val="93000"/>
        </a:lnSpc>
        <a:spcBef>
          <a:spcPts val="0"/>
        </a:spcBef>
        <a:buSzPct val="60000"/>
        <a:buFontTx/>
        <a:buBlip>
          <a:blip r:embed="rId10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34945" indent="0" algn="l" defTabSz="1219170" rtl="0" eaLnBrk="1" latinLnBrk="0" hangingPunct="1">
        <a:lnSpc>
          <a:spcPct val="93000"/>
        </a:lnSpc>
        <a:spcBef>
          <a:spcPts val="0"/>
        </a:spcBef>
        <a:buSzPct val="100000"/>
        <a:buFont typeface="Arial" pitchFamily="34" charset="0"/>
        <a:buNone/>
        <a:defRPr sz="1467" kern="1200">
          <a:solidFill>
            <a:schemeClr val="tx1"/>
          </a:solidFill>
          <a:latin typeface="+mn-lt"/>
          <a:ea typeface="+mn-ea"/>
          <a:cs typeface="+mn-cs"/>
        </a:defRPr>
      </a:lvl3pPr>
      <a:lvl4pPr marL="357708" indent="-122764" algn="l" defTabSz="1219170" rtl="0" eaLnBrk="1" latinLnBrk="0" hangingPunct="1">
        <a:lnSpc>
          <a:spcPct val="93000"/>
        </a:lnSpc>
        <a:spcBef>
          <a:spcPts val="0"/>
        </a:spcBef>
        <a:buSzPct val="60000"/>
        <a:buFontTx/>
        <a:buBlip>
          <a:blip r:embed="rId10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353475" indent="0" algn="l" defTabSz="1219170" rtl="0" eaLnBrk="1" latinLnBrk="0" hangingPunct="1">
        <a:lnSpc>
          <a:spcPct val="93000"/>
        </a:lnSpc>
        <a:spcBef>
          <a:spcPts val="0"/>
        </a:spcBef>
        <a:buSzPct val="100000"/>
        <a:buFont typeface="Arial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(RE-)Partir en missions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11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1219170"/>
            <a:r>
              <a:rPr lang="fr-FR">
                <a:solidFill>
                  <a:srgbClr val="0C284B"/>
                </a:solidFill>
                <a:latin typeface="Arial"/>
              </a:rPr>
              <a:t>P </a:t>
            </a:r>
            <a:fld id="{733122C9-A0B9-462F-8757-0847AD287B63}" type="slidenum">
              <a:rPr lang="fr-FR">
                <a:solidFill>
                  <a:srgbClr val="0C284B"/>
                </a:solidFill>
                <a:latin typeface="Arial"/>
              </a:rPr>
              <a:pPr defTabSz="1219170"/>
              <a:t>1</a:t>
            </a:fld>
            <a:endParaRPr lang="fr-FR" dirty="0">
              <a:solidFill>
                <a:srgbClr val="0C284B"/>
              </a:solidFill>
              <a:latin typeface="Arial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2854338"/>
            <a:ext cx="2673324" cy="34598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35360" y="1724162"/>
            <a:ext cx="3648405" cy="96010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fr-FR" sz="1600" b="1" dirty="0">
                <a:solidFill>
                  <a:srgbClr val="FFFFFF"/>
                </a:solidFill>
                <a:latin typeface="Arial"/>
              </a:rPr>
              <a:t>CONSULTER</a:t>
            </a:r>
          </a:p>
          <a:p>
            <a:pPr defTabSz="1219170"/>
            <a:endParaRPr lang="fr-FR" sz="1600" b="1" dirty="0">
              <a:solidFill>
                <a:srgbClr val="FFFFFF"/>
              </a:solidFill>
              <a:latin typeface="Arial"/>
            </a:endParaRPr>
          </a:p>
          <a:p>
            <a:pPr algn="ctr" defTabSz="1219170"/>
            <a:r>
              <a:rPr lang="fr-FR" sz="1600" b="1" dirty="0">
                <a:solidFill>
                  <a:srgbClr val="FFFFFF"/>
                </a:solidFill>
                <a:latin typeface="Arial"/>
              </a:rPr>
              <a:t>Intranet.cnrs.fr / </a:t>
            </a:r>
          </a:p>
          <a:p>
            <a:pPr algn="ctr" defTabSz="1219170"/>
            <a:r>
              <a:rPr lang="fr-FR" sz="1600" b="1" dirty="0">
                <a:solidFill>
                  <a:srgbClr val="FFFFFF"/>
                </a:solidFill>
                <a:latin typeface="Arial"/>
              </a:rPr>
              <a:t>CNRS pratique / partir en mission</a:t>
            </a:r>
            <a:endParaRPr lang="fr-FR" sz="1467" b="1" dirty="0">
              <a:solidFill>
                <a:srgbClr val="FFFFFF"/>
              </a:solidFill>
              <a:latin typeface="Arial"/>
            </a:endParaRPr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4163920266"/>
              </p:ext>
            </p:extLst>
          </p:nvPr>
        </p:nvGraphicFramePr>
        <p:xfrm>
          <a:off x="4271797" y="1604797"/>
          <a:ext cx="4416491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4052109047"/>
              </p:ext>
            </p:extLst>
          </p:nvPr>
        </p:nvGraphicFramePr>
        <p:xfrm>
          <a:off x="8112224" y="260648"/>
          <a:ext cx="4416491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Rectangle 10"/>
          <p:cNvSpPr/>
          <p:nvPr/>
        </p:nvSpPr>
        <p:spPr>
          <a:xfrm>
            <a:off x="9130746" y="5125051"/>
            <a:ext cx="2660860" cy="99442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r>
              <a:rPr lang="fr-FR" sz="1600" b="1" dirty="0">
                <a:solidFill>
                  <a:srgbClr val="FFFFFF"/>
                </a:solidFill>
                <a:latin typeface="Arial"/>
              </a:rPr>
              <a:t>Une MLD ne peut excéder 12 mois.</a:t>
            </a:r>
            <a:endParaRPr lang="fr-FR" sz="1467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983765" y="198079"/>
            <a:ext cx="5038609" cy="82911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algn="ctr" defTabSz="1219170">
              <a:defRPr sz="1600" b="1">
                <a:solidFill>
                  <a:srgbClr val="FFFFFF"/>
                </a:solidFill>
                <a:latin typeface="Arial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fr-FR" dirty="0"/>
              <a:t>Toute demande nécessitant l’accord </a:t>
            </a:r>
            <a:r>
              <a:rPr lang="fr-FR" dirty="0" smtClean="0"/>
              <a:t>PREALABLE du FSD transmise au moins 15 jours ouvrables avant le début de la </a:t>
            </a:r>
            <a:r>
              <a:rPr lang="fr-FR" dirty="0" err="1" smtClean="0"/>
              <a:t>missionr</a:t>
            </a:r>
            <a:r>
              <a:rPr lang="fr-FR" dirty="0" smtClean="0"/>
              <a:t> par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072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NRS">
  <a:themeElements>
    <a:clrScheme name="CNRS">
      <a:dk1>
        <a:sysClr val="windowText" lastClr="000000"/>
      </a:dk1>
      <a:lt1>
        <a:srgbClr val="FFFFFF"/>
      </a:lt1>
      <a:dk2>
        <a:srgbClr val="5FBEDC"/>
      </a:dk2>
      <a:lt2>
        <a:srgbClr val="0C284B"/>
      </a:lt2>
      <a:accent1>
        <a:srgbClr val="0C284B"/>
      </a:accent1>
      <a:accent2>
        <a:srgbClr val="5FBEDC"/>
      </a:accent2>
      <a:accent3>
        <a:srgbClr val="4B6487"/>
      </a:accent3>
      <a:accent4>
        <a:srgbClr val="115596"/>
      </a:accent4>
      <a:accent5>
        <a:srgbClr val="0F69B4"/>
      </a:accent5>
      <a:accent6>
        <a:srgbClr val="3978BC"/>
      </a:accent6>
      <a:hlink>
        <a:srgbClr val="000000"/>
      </a:hlink>
      <a:folHlink>
        <a:srgbClr val="000000"/>
      </a:folHlink>
    </a:clrScheme>
    <a:fontScheme name="Arial Black - 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</TotalTime>
  <Words>91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CNRS</vt:lpstr>
      <vt:lpstr>(RE-)Partir en missions </vt:lpstr>
    </vt:vector>
  </TitlesOfParts>
  <Company>CNRS-DR16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CONSTANS Carine</dc:creator>
  <cp:lastModifiedBy>MATHET Veronique</cp:lastModifiedBy>
  <cp:revision>10</cp:revision>
  <dcterms:created xsi:type="dcterms:W3CDTF">2021-11-08T11:26:05Z</dcterms:created>
  <dcterms:modified xsi:type="dcterms:W3CDTF">2022-04-20T16:04:23Z</dcterms:modified>
</cp:coreProperties>
</file>